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6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8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8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1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4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2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1715-6DD1-486C-BEE0-07C63AB7677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0C5A-99FB-46DD-9D45-71BFAB22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Кедровники травянистые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379096"/>
            <a:ext cx="9036496" cy="47890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обучающийся группы 241-Кго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Мансуров Владимир Валерьевич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6912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«Сыктывкарский государственный университет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Питирима Сорокина»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естественных наук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экологии и геологии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Кедровник </a:t>
            </a:r>
            <a:r>
              <a:rPr lang="ru-RU" dirty="0" err="1" smtClean="0"/>
              <a:t>крупнопапоротниковый</a:t>
            </a:r>
            <a:endParaRPr lang="ru-RU" dirty="0" smtClean="0"/>
          </a:p>
          <a:p>
            <a:r>
              <a:rPr lang="ru-RU" dirty="0"/>
              <a:t>Кедровник травянистый</a:t>
            </a:r>
          </a:p>
        </p:txBody>
      </p:sp>
    </p:spTree>
    <p:extLst>
      <p:ext uri="{BB962C8B-B14F-4D97-AF65-F5344CB8AC3E}">
        <p14:creationId xmlns:p14="http://schemas.microsoft.com/office/powerpoint/2010/main" val="3149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915000" cy="92211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Кедровник </a:t>
            </a:r>
            <a:r>
              <a:rPr lang="ru-RU" sz="3100" dirty="0" err="1" smtClean="0"/>
              <a:t>крупнопапоротниковый</a:t>
            </a:r>
            <a:endParaRPr lang="ru-RU" dirty="0"/>
          </a:p>
        </p:txBody>
      </p:sp>
      <p:pic>
        <p:nvPicPr>
          <p:cNvPr id="1026" name="Picture 2" descr="C:\Users\ACER\Desktop\Кедровник крупнопапоротнико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654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4001"/>
            <a:ext cx="4016375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Кедровник травянистый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кедр травянист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0" y="620687"/>
            <a:ext cx="4434944" cy="29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кедр травянист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8" y="620687"/>
            <a:ext cx="4449262" cy="29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кедр травянистый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46101"/>
            <a:ext cx="5299038" cy="33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Кедровники травянистые</vt:lpstr>
      <vt:lpstr>Состав:</vt:lpstr>
      <vt:lpstr>Кедровник крупнопапоротниковый</vt:lpstr>
      <vt:lpstr>Кедровник травянистый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4</cp:revision>
  <dcterms:created xsi:type="dcterms:W3CDTF">2020-10-21T14:59:42Z</dcterms:created>
  <dcterms:modified xsi:type="dcterms:W3CDTF">2020-10-21T15:39:12Z</dcterms:modified>
</cp:coreProperties>
</file>