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s1200 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4595"/>
            <a:ext cx="10332640" cy="6862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848" y="0"/>
            <a:ext cx="7283152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Кедровнико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лишайниковые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растительные сообщества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53735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Кедровник чернично-лишайниковый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1140" y="2348880"/>
            <a:ext cx="69328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Кедровник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голубично-чернично-лишайниковый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948264" y="1196752"/>
            <a:ext cx="360040" cy="11521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483768" y="1196752"/>
            <a:ext cx="360040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01591" y="6488668"/>
            <a:ext cx="224240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*Кедровый стланик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ownloads\P7195182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832" y="0"/>
            <a:ext cx="5684168" cy="134076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Кедровник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чернично-лишайниковый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8636" y="6488668"/>
            <a:ext cx="296536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*Кедровый стланик </a:t>
            </a:r>
            <a:r>
              <a:rPr lang="ru-RU" dirty="0" smtClean="0"/>
              <a:t>Б</a:t>
            </a:r>
            <a:r>
              <a:rPr lang="ru-RU" dirty="0" smtClean="0"/>
              <a:t>айкала</a:t>
            </a:r>
            <a:endParaRPr lang="ru-RU" dirty="0"/>
          </a:p>
        </p:txBody>
      </p:sp>
      <p:pic>
        <p:nvPicPr>
          <p:cNvPr id="2052" name="Picture 4" descr="C:\Users\1\Downloads\6e47c6a439e7df29ca939ce2d2b6b6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5760"/>
            <a:ext cx="2123728" cy="1992240"/>
          </a:xfrm>
          <a:prstGeom prst="rect">
            <a:avLst/>
          </a:prstGeom>
          <a:noFill/>
        </p:spPr>
      </p:pic>
      <p:pic>
        <p:nvPicPr>
          <p:cNvPr id="2053" name="Picture 5" descr="C:\Users\1\Downloads\3555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841775"/>
            <a:ext cx="3024336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22006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Багульник болотный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648866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Карликовая берёза</a:t>
            </a:r>
            <a:endParaRPr lang="ru-RU" dirty="0"/>
          </a:p>
        </p:txBody>
      </p:sp>
      <p:pic>
        <p:nvPicPr>
          <p:cNvPr id="2054" name="Picture 6" descr="C:\Users\1\Downloads\samiesilnieslabitelniebistrogodeystviya_90041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2339752" cy="15062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284984"/>
            <a:ext cx="892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2055" name="Picture 7" descr="C:\Users\1\Downloads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2555776" cy="19168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340768"/>
            <a:ext cx="12186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Шиповник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a1ef3802-9673-11e9-96a9-9b82b794e5d2_original.jpg"/>
          <p:cNvPicPr>
            <a:picLocks noChangeAspect="1" noChangeArrowheads="1"/>
          </p:cNvPicPr>
          <p:nvPr/>
        </p:nvPicPr>
        <p:blipFill>
          <a:blip r:embed="rId2" cstate="print"/>
          <a:srcRect l="12087"/>
          <a:stretch>
            <a:fillRect/>
          </a:stretch>
        </p:blipFill>
        <p:spPr bwMode="auto">
          <a:xfrm>
            <a:off x="0" y="-59412"/>
            <a:ext cx="9144000" cy="69174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59832" y="0"/>
            <a:ext cx="5684168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Кедровник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голубично-чернично-лишайниковый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308" y="6488668"/>
            <a:ext cx="435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*Не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явлется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отображением рассказанного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5" name="Picture 3" descr="C:\Users\1\Downloads\141949_fd0c0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3788"/>
            <a:ext cx="1819920" cy="1554212"/>
          </a:xfrm>
          <a:prstGeom prst="rect">
            <a:avLst/>
          </a:prstGeom>
          <a:noFill/>
        </p:spPr>
      </p:pic>
      <p:pic>
        <p:nvPicPr>
          <p:cNvPr id="3076" name="Picture 4" descr="C:\Users\1\Downloads\brusnika-obyknovennaya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412814" cy="1609328"/>
          </a:xfrm>
          <a:prstGeom prst="rect">
            <a:avLst/>
          </a:prstGeom>
          <a:noFill/>
        </p:spPr>
      </p:pic>
      <p:pic>
        <p:nvPicPr>
          <p:cNvPr id="3077" name="Picture 5" descr="C:\Users\1\Downloads\Vodyan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301208"/>
            <a:ext cx="2076370" cy="1556792"/>
          </a:xfrm>
          <a:prstGeom prst="rect">
            <a:avLst/>
          </a:prstGeom>
          <a:noFill/>
        </p:spPr>
      </p:pic>
      <p:pic>
        <p:nvPicPr>
          <p:cNvPr id="3078" name="Picture 6" descr="C:\Users\1\Downloads\m_59abd498dd6f2123086de16da1983df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2339752" cy="1561393"/>
          </a:xfrm>
          <a:prstGeom prst="rect">
            <a:avLst/>
          </a:prstGeom>
          <a:noFill/>
        </p:spPr>
      </p:pic>
      <p:pic>
        <p:nvPicPr>
          <p:cNvPr id="3079" name="Picture 7" descr="C:\Users\1\Downloads\e132d8ff40978d18206d66da8b8d122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260648"/>
            <a:ext cx="2363755" cy="177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1700808"/>
            <a:ext cx="10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84984"/>
            <a:ext cx="1013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6488668"/>
            <a:ext cx="1138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Вороника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4869160"/>
            <a:ext cx="1092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211669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Луговик 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Извилистый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Кедровнико-лишайниковые растительные сообщества</vt:lpstr>
      <vt:lpstr>Кедровник чернично-лишайниковый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Vitalik popov</dc:creator>
  <cp:lastModifiedBy>&lt;Vit&gt;</cp:lastModifiedBy>
  <cp:revision>11</cp:revision>
  <dcterms:created xsi:type="dcterms:W3CDTF">2020-10-17T13:13:40Z</dcterms:created>
  <dcterms:modified xsi:type="dcterms:W3CDTF">2020-10-17T14:38:52Z</dcterms:modified>
</cp:coreProperties>
</file>