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  <p:sldId id="259" r:id="rId3"/>
    <p:sldId id="256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2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1053-3FAF-42E4-BFF1-D8CFBCD23FF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38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1053-3FAF-42E4-BFF1-D8CFBCD23FF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202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1053-3FAF-42E4-BFF1-D8CFBCD23FF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62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1053-3FAF-42E4-BFF1-D8CFBCD23FF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90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1053-3FAF-42E4-BFF1-D8CFBCD23FF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98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1053-3FAF-42E4-BFF1-D8CFBCD23FF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45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1053-3FAF-42E4-BFF1-D8CFBCD23FF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98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1053-3FAF-42E4-BFF1-D8CFBCD23FF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4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1053-3FAF-42E4-BFF1-D8CFBCD23FF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45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B1053-3FAF-42E4-BFF1-D8CFBCD23FF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1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53B1053-3FAF-42E4-BFF1-D8CFBCD23FF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13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1053-3FAF-42E4-BFF1-D8CFBCD23FF7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7224990-0856-4391-B550-E9E52BF51F6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54818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658FF1A-CCDA-4249-84BB-7A6663431F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828" y="262328"/>
            <a:ext cx="3560412" cy="633334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63203F-720A-42D4-A199-16D808FAD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760" y="770467"/>
            <a:ext cx="10782300" cy="3352800"/>
          </a:xfrm>
        </p:spPr>
        <p:txBody>
          <a:bodyPr/>
          <a:lstStyle/>
          <a:p>
            <a:pPr algn="l"/>
            <a:r>
              <a:rPr lang="ru-RU" b="1" dirty="0"/>
              <a:t>Солнцецвет </a:t>
            </a:r>
            <a:r>
              <a:rPr lang="ru-RU" b="1" dirty="0" err="1"/>
              <a:t>скалоломный</a:t>
            </a:r>
            <a:endParaRPr lang="ru-RU" sz="66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E9BC764-E65B-49A7-832C-CDAA440CB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768" y="4206876"/>
            <a:ext cx="9228201" cy="1645920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Helianthemum </a:t>
            </a:r>
            <a:r>
              <a:rPr lang="en-US" sz="2400" dirty="0" err="1"/>
              <a:t>rupifragum</a:t>
            </a:r>
            <a:r>
              <a:rPr lang="en-US" sz="2400" dirty="0"/>
              <a:t> A. Kerner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3326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658FF1A-CCDA-4249-84BB-7A6663431F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828" y="262328"/>
            <a:ext cx="3560412" cy="6333344"/>
          </a:xfrm>
          <a:prstGeom prst="rect">
            <a:avLst/>
          </a:prstGeom>
        </p:spPr>
      </p:pic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6A512D7F-30CE-4453-B0AF-7C49E845B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69810"/>
              </p:ext>
            </p:extLst>
          </p:nvPr>
        </p:nvGraphicFramePr>
        <p:xfrm>
          <a:off x="614597" y="2047797"/>
          <a:ext cx="5781256" cy="2762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4744">
                  <a:extLst>
                    <a:ext uri="{9D8B030D-6E8A-4147-A177-3AD203B41FA5}">
                      <a16:colId xmlns:a16="http://schemas.microsoft.com/office/drawing/2014/main" val="2181116268"/>
                    </a:ext>
                  </a:extLst>
                </a:gridCol>
                <a:gridCol w="3376512">
                  <a:extLst>
                    <a:ext uri="{9D8B030D-6E8A-4147-A177-3AD203B41FA5}">
                      <a16:colId xmlns:a16="http://schemas.microsoft.com/office/drawing/2014/main" val="2037148160"/>
                    </a:ext>
                  </a:extLst>
                </a:gridCol>
              </a:tblGrid>
              <a:tr h="400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отдел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Magnoliophyta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9873992"/>
                  </a:ext>
                </a:extLst>
              </a:tr>
              <a:tr h="400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класс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Magnoliopsida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857944"/>
                  </a:ext>
                </a:extLst>
              </a:tr>
              <a:tr h="400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порядок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Cistales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3183957"/>
                  </a:ext>
                </a:extLst>
              </a:tr>
              <a:tr h="400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семейство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Cistaceae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0998507"/>
                  </a:ext>
                </a:extLst>
              </a:tr>
              <a:tr h="4002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род</a:t>
                      </a:r>
                      <a:endParaRPr lang="ru-RU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Helianthemum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464473"/>
                  </a:ext>
                </a:extLst>
              </a:tr>
              <a:tr h="592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вид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rupifragum</a:t>
                      </a:r>
                      <a:r>
                        <a:rPr lang="ru-RU" sz="2800" dirty="0">
                          <a:effectLst/>
                        </a:rPr>
                        <a:t> A. </a:t>
                      </a:r>
                      <a:r>
                        <a:rPr lang="ru-RU" sz="2800" dirty="0" err="1">
                          <a:effectLst/>
                        </a:rPr>
                        <a:t>Kern</a:t>
                      </a:r>
                      <a:r>
                        <a:rPr lang="ru-RU" sz="2800" dirty="0">
                          <a:effectLst/>
                        </a:rPr>
                        <a:t>.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174588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2F4A0C2-CB4C-4760-A2AF-54857A5D88DC}"/>
              </a:ext>
            </a:extLst>
          </p:cNvPr>
          <p:cNvSpPr txBox="1"/>
          <p:nvPr/>
        </p:nvSpPr>
        <p:spPr>
          <a:xfrm>
            <a:off x="614597" y="1356393"/>
            <a:ext cx="5781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Систематика</a:t>
            </a:r>
          </a:p>
        </p:txBody>
      </p:sp>
    </p:spTree>
    <p:extLst>
      <p:ext uri="{BB962C8B-B14F-4D97-AF65-F5344CB8AC3E}">
        <p14:creationId xmlns:p14="http://schemas.microsoft.com/office/powerpoint/2010/main" val="1330467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C04C601-D757-4D6B-91F0-81FC316CC7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413" y="707886"/>
            <a:ext cx="8649057" cy="599853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885B0B3-7E5D-4710-A890-0DAADD4409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61" y="3429000"/>
            <a:ext cx="3930750" cy="32774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48441E-8A1F-4FA4-9B11-79166F6A5429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Распространение</a:t>
            </a:r>
          </a:p>
        </p:txBody>
      </p:sp>
    </p:spTree>
    <p:extLst>
      <p:ext uri="{BB962C8B-B14F-4D97-AF65-F5344CB8AC3E}">
        <p14:creationId xmlns:p14="http://schemas.microsoft.com/office/powerpoint/2010/main" val="3686695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7AFA202-03DB-44F6-A7C0-0E6B525970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21" y="1403454"/>
            <a:ext cx="6360826" cy="477062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680C9EC-F650-4B5D-8F79-3D32BB19AA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53" y="1403454"/>
            <a:ext cx="4876800" cy="47706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0DCB8FE-1C20-4BA5-A98C-B3A3D5299570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Места обитания</a:t>
            </a:r>
          </a:p>
        </p:txBody>
      </p:sp>
    </p:spTree>
    <p:extLst>
      <p:ext uri="{BB962C8B-B14F-4D97-AF65-F5344CB8AC3E}">
        <p14:creationId xmlns:p14="http://schemas.microsoft.com/office/powerpoint/2010/main" val="3182312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361FDB8-5D0D-4069-895F-F77E4F6EE3A2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Численность и лимитирующие факторы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669889B-8D02-4329-9196-4922B2C5F9A1}"/>
              </a:ext>
            </a:extLst>
          </p:cNvPr>
          <p:cNvSpPr/>
          <p:nvPr/>
        </p:nvSpPr>
        <p:spPr>
          <a:xfrm>
            <a:off x="345831" y="1349436"/>
            <a:ext cx="713842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Лимитирующий фактор:</a:t>
            </a:r>
            <a:br>
              <a:rPr lang="ru-RU" sz="2800" dirty="0"/>
            </a:br>
            <a:r>
              <a:rPr lang="ru-RU" sz="2800" dirty="0"/>
              <a:t>- Недостаток подходящего местообитания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0A712BE-8485-40E8-B794-47FB784A8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973" y="869429"/>
            <a:ext cx="3181196" cy="5658787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743766E-B43E-4F60-B85F-BE77CB9698B3}"/>
              </a:ext>
            </a:extLst>
          </p:cNvPr>
          <p:cNvSpPr/>
          <p:nvPr/>
        </p:nvSpPr>
        <p:spPr>
          <a:xfrm>
            <a:off x="345831" y="2945093"/>
            <a:ext cx="77938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Меры охраны:</a:t>
            </a:r>
            <a:br>
              <a:rPr lang="ru-RU" sz="2800" dirty="0"/>
            </a:br>
            <a:r>
              <a:rPr lang="ru-RU" sz="2800" dirty="0"/>
              <a:t>- Охрана известных и поиск возможных новых местообитаний</a:t>
            </a:r>
            <a:br>
              <a:rPr lang="ru-RU" sz="2800" dirty="0"/>
            </a:br>
            <a:r>
              <a:rPr lang="ru-RU" sz="2800" dirty="0"/>
              <a:t>- Исключение хозяйственной деятельности в местах произрастания вида.</a:t>
            </a:r>
          </a:p>
        </p:txBody>
      </p:sp>
    </p:spTree>
    <p:extLst>
      <p:ext uri="{BB962C8B-B14F-4D97-AF65-F5344CB8AC3E}">
        <p14:creationId xmlns:p14="http://schemas.microsoft.com/office/powerpoint/2010/main" val="2309354696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Галерея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</TotalTime>
  <Words>37</Words>
  <Application>Microsoft Office PowerPoint</Application>
  <PresentationFormat>Широкоэкранный</PresentationFormat>
  <Paragraphs>20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Rockwell</vt:lpstr>
      <vt:lpstr>Галерея</vt:lpstr>
      <vt:lpstr>Солнцецвет скалоломный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Солнцецвет скалоломный</dc:title>
  <dc:creator>Андрей Чабуров</dc:creator>
  <cp:lastModifiedBy>Андрей Чабуров</cp:lastModifiedBy>
  <cp:revision>2</cp:revision>
  <dcterms:created xsi:type="dcterms:W3CDTF">2020-10-30T09:04:18Z</dcterms:created>
  <dcterms:modified xsi:type="dcterms:W3CDTF">2020-10-30T09:19:22Z</dcterms:modified>
</cp:coreProperties>
</file>