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1430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01.12.2020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260648"/>
            <a:ext cx="8784976" cy="6480720"/>
          </a:xfrm>
        </p:spPr>
        <p:txBody>
          <a:bodyPr>
            <a:normAutofit fontScale="32500" lnSpcReduction="20000"/>
          </a:bodyPr>
          <a:lstStyle/>
          <a:p>
            <a:r>
              <a:rPr lang="ru-RU" cap="al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Министерство науки и высшего образования Российской Федерации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cap="al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ФГБОУ ВО «Сыктывкарский государственный университет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cap="al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имени Питирима Сорокина»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cap="al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институт естественных наук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cap="al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кафедра экологии и геологии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endParaRPr lang="ru-RU" sz="7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7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9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Качим</a:t>
            </a:r>
            <a:r>
              <a:rPr lang="ru-RU" sz="9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9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Пинежский</a:t>
            </a:r>
            <a:r>
              <a:rPr lang="ru-RU" sz="9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9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(уральский)</a:t>
            </a:r>
            <a:endParaRPr lang="ru-RU" sz="9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endParaRPr lang="ru-RU" sz="9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endParaRPr lang="ru-RU" sz="3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endParaRPr lang="ru-RU" sz="3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endParaRPr lang="ru-RU" sz="3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ru-RU" sz="4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Выполнил(а) обучающий(</a:t>
            </a:r>
            <a:r>
              <a:rPr lang="ru-RU" sz="4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ая</a:t>
            </a:r>
            <a:r>
              <a:rPr lang="ru-RU" sz="4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sz="4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ся</a:t>
            </a:r>
            <a:r>
              <a:rPr lang="ru-RU" sz="4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группы 241-КГо</a:t>
            </a:r>
          </a:p>
          <a:p>
            <a:pPr algn="r"/>
            <a:r>
              <a:rPr lang="ru-RU" sz="4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Мячина</a:t>
            </a:r>
            <a:r>
              <a:rPr lang="ru-RU" sz="4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Екатерина Александровна</a:t>
            </a:r>
          </a:p>
          <a:p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Сыктывкар, 2020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219812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332656"/>
            <a:ext cx="8553505" cy="6048672"/>
          </a:xfrm>
        </p:spPr>
      </p:pic>
    </p:spTree>
    <p:extLst>
      <p:ext uri="{BB962C8B-B14F-4D97-AF65-F5344CB8AC3E}">
        <p14:creationId xmlns:p14="http://schemas.microsoft.com/office/powerpoint/2010/main" val="37679217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476672"/>
            <a:ext cx="3504555" cy="350455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TextBox 7"/>
          <p:cNvSpPr txBox="1"/>
          <p:nvPr/>
        </p:nvSpPr>
        <p:spPr>
          <a:xfrm>
            <a:off x="4788024" y="288994"/>
            <a:ext cx="365415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60000"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Травянистое многолетнее растение, образующее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небольшие подушки вегетативных побегов с рыхлыми немногоцветковыми соцветиями на немногочисленных мало облиственных генеративных побегах.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Размножается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семенами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Плод - коробочка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95536" y="4293096"/>
            <a:ext cx="388843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Категория и статус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: 3 а - редкий вид. Узколокальный эндемичный подвид эндемичного вида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России (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Качим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Уральский)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82727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908720"/>
            <a:ext cx="4032448" cy="537659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/>
          <p:cNvSpPr txBox="1"/>
          <p:nvPr/>
        </p:nvSpPr>
        <p:spPr>
          <a:xfrm>
            <a:off x="5076056" y="2708920"/>
            <a:ext cx="352839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Особенности экологии и фитоценологии.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Растет на крутых скалах и обрывах берегов реки, на выходах красных песчаников пермского возраста.</a:t>
            </a:r>
          </a:p>
        </p:txBody>
      </p:sp>
    </p:spTree>
    <p:extLst>
      <p:ext uri="{BB962C8B-B14F-4D97-AF65-F5344CB8AC3E}">
        <p14:creationId xmlns:p14="http://schemas.microsoft.com/office/powerpoint/2010/main" val="127425296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75</Words>
  <Application>Microsoft Office PowerPoint</Application>
  <PresentationFormat>Экран (4:3)</PresentationFormat>
  <Paragraphs>47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Пользователь</cp:lastModifiedBy>
  <cp:revision>4</cp:revision>
  <dcterms:created xsi:type="dcterms:W3CDTF">2020-10-21T14:55:46Z</dcterms:created>
  <dcterms:modified xsi:type="dcterms:W3CDTF">2020-12-01T08:52:31Z</dcterms:modified>
</cp:coreProperties>
</file>