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ru-RU" dirty="0"/>
              <a:t>Овсяница Поле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Овсяница: обзор популярных видов, рекомендации по выращиванию, правильный  уход и способы размно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Овсяница: обзор популярных видов, рекомендации по выращиванию, правильный  уход и способы размножен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00" y="2108200"/>
            <a:ext cx="3213100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1709650"/>
            <a:ext cx="289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Статус </a:t>
            </a:r>
            <a:r>
              <a:rPr lang="ru-RU" dirty="0" smtClean="0"/>
              <a:t>2 в Республике Коми</a:t>
            </a:r>
            <a:endParaRPr lang="ru-RU" dirty="0"/>
          </a:p>
        </p:txBody>
      </p:sp>
      <p:pic>
        <p:nvPicPr>
          <p:cNvPr id="8" name="Picture 2" descr="Овсяница луговая: описание и характер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67" y="3356992"/>
            <a:ext cx="5155615" cy="246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35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3"/>
            <a:ext cx="9108503" cy="673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64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Краткое описание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Многолетнее травянистое </a:t>
            </a:r>
            <a:r>
              <a:rPr lang="ru-RU" dirty="0" err="1"/>
              <a:t>плотнодерновинное</a:t>
            </a:r>
            <a:r>
              <a:rPr lang="ru-RU" dirty="0"/>
              <a:t> растение, сизоватое от налета. Стебли тонкие, 20–30 (50) см </a:t>
            </a:r>
            <a:r>
              <a:rPr lang="ru-RU" dirty="0" err="1"/>
              <a:t>выс</a:t>
            </a:r>
            <a:r>
              <a:rPr lang="ru-RU" dirty="0"/>
              <a:t>., гладкие или вверху шероховатые. Листовые пластинки 0.3–0.6 (0.8) мм </a:t>
            </a:r>
            <a:r>
              <a:rPr lang="ru-RU" dirty="0" err="1"/>
              <a:t>шир</a:t>
            </a:r>
            <a:r>
              <a:rPr lang="ru-RU" dirty="0"/>
              <a:t>., сложенные вдоль, часто торчащие, заметно короче стебля, снаружи шероховатые; механическая ткань (склеренхима) в центральной части утолщена и нередко разорвана на 4–5 тяжей. Метелка 2–5 (8) см дл., с шероховатыми веточками и осью. Колоски 5–6 мм дл. Нижняя цветковая чешуя (2.8) 3.2–4.2 (4.7) мм дл.</a:t>
            </a:r>
          </a:p>
        </p:txBody>
      </p:sp>
    </p:spTree>
    <p:extLst>
      <p:ext uri="{BB962C8B-B14F-4D97-AF65-F5344CB8AC3E}">
        <p14:creationId xmlns:p14="http://schemas.microsoft.com/office/powerpoint/2010/main" val="200523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48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200" dirty="0"/>
              <a:t>Места обитания и биология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560" y="620688"/>
            <a:ext cx="8229600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Известняковые обнажения и скалы. Размножение семенное. Цветет в июне, плодоносит в июле. Точные данные о биологии отсутствуют.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480" y="1700808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Численность на территории Республики Коми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640" y="2326727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Популяция в заказнике «</a:t>
            </a:r>
            <a:r>
              <a:rPr lang="ru-RU" sz="2400" dirty="0" err="1"/>
              <a:t>Адак</a:t>
            </a:r>
            <a:r>
              <a:rPr lang="ru-RU" sz="2400" dirty="0"/>
              <a:t>» насчитывает несколько тысяч </a:t>
            </a:r>
            <a:r>
              <a:rPr lang="ru-RU" sz="2400" dirty="0" smtClean="0"/>
              <a:t>растений.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068960"/>
            <a:ext cx="6177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Лимитирующие факторы и угрозы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6232" y="3653735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Естественные: узко эндемичный вид; </a:t>
            </a:r>
            <a:r>
              <a:rPr lang="ru-RU" sz="2400" dirty="0" err="1"/>
              <a:t>стенотопность</a:t>
            </a:r>
            <a:r>
              <a:rPr lang="ru-RU" sz="2400" dirty="0"/>
              <a:t> (приурочен к каменистым субстратам); низкая конкурентоспособность; эрозионные процессы на скалах. Антропогенные: нерегулируемый туризм (</a:t>
            </a:r>
            <a:r>
              <a:rPr lang="ru-RU" sz="2400" dirty="0" err="1"/>
              <a:t>вытаптывание</a:t>
            </a:r>
            <a:r>
              <a:rPr lang="ru-RU" sz="2400" dirty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7299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Овсяница Поле</vt:lpstr>
      <vt:lpstr>Презентация PowerPoint</vt:lpstr>
      <vt:lpstr>Краткое описание</vt:lpstr>
      <vt:lpstr>Места обитания и биология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Овсяница Поле</dc:title>
  <dc:creator>Денис Дзениш</dc:creator>
  <cp:lastModifiedBy>dzeni</cp:lastModifiedBy>
  <cp:revision>1</cp:revision>
  <dcterms:created xsi:type="dcterms:W3CDTF">2020-11-06T16:33:07Z</dcterms:created>
  <dcterms:modified xsi:type="dcterms:W3CDTF">2020-11-06T18:47:29Z</dcterms:modified>
</cp:coreProperties>
</file>