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784976" cy="6525344"/>
          </a:xfrm>
        </p:spPr>
        <p:txBody>
          <a:bodyPr>
            <a:normAutofit fontScale="32500" lnSpcReduction="20000"/>
          </a:bodyPr>
          <a:lstStyle/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«Сыктывкарский государственный университет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Питирима Сорокина»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естественных наук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экологии и геологии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Горечавка весенняя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Выполнил(а) обучающий(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241-КГо</a:t>
            </a:r>
          </a:p>
          <a:p>
            <a:pPr algn="r"/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Мячина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Александровна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Сыктывкар, 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33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0112" y="2132856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России: север Европейской части. В Республике Коми: по рекам Воркута,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-яга, Уса, Мал. Уса, Елец; г.  Воркута и его окрестности, близ станций Сивая Маска, Сейда; д. Елец;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Полярный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Урал (по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-ю).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4176464" cy="4727347"/>
          </a:xfrm>
        </p:spPr>
      </p:pic>
    </p:spTree>
    <p:extLst>
      <p:ext uri="{BB962C8B-B14F-4D97-AF65-F5344CB8AC3E}">
        <p14:creationId xmlns:p14="http://schemas.microsoft.com/office/powerpoint/2010/main" val="57916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3816424" cy="6264696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Статус редкости – 2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Многолетнее травянистое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короткокорневищное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растение.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Стебель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3–15 см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выс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., с 2–3 расставленными парами листьев. Прикорневые листья эллиптические, собраны в розетки, 7–25 мм дл.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Цветки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одиночные, расположены на верхушках побегов. Венчик темно-синий, 2.5–3 см дл., трубчатый с резко отогнутыми широкояйцевидными тупыми лопастями. Чашечка 14–18 мм дл., часто с широкими продольными крыльями и зубцами. Пыльники свободные. Коробочка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узкоэллипсоидальная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сидячая.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0649"/>
            <a:ext cx="2168501" cy="32403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2492896"/>
            <a:ext cx="2630581" cy="3942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705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9" y="476673"/>
            <a:ext cx="27363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Места обитания и биология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Разнотравные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злаковые луга по коренным берегам рек, склонам приречных террас, поймам высокого уровня; луговинные тундры на водораздельных увалах, бечевники; скалы, береговые обнажения, выходы коренных пород (известняки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3600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Численность на территории Республики Коми в локальной популяции на Полярном Урале – от 100 до 500 экземпляров.</a:t>
            </a:r>
          </a:p>
          <a:p>
            <a:pPr indent="3600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268760"/>
            <a:ext cx="5035642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27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7"/>
            <a:ext cx="4104456" cy="43717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348880"/>
            <a:ext cx="3087624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05092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149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2020-10-21T14:55:54Z</dcterms:created>
  <dcterms:modified xsi:type="dcterms:W3CDTF">2020-10-24T17:34:25Z</dcterms:modified>
</cp:coreProperties>
</file>