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В Новгородской области обнаружили четыре ростка лобарии легочной - 53  Нов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48" y="2459416"/>
            <a:ext cx="4391863" cy="26476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ru-RU" dirty="0" err="1"/>
              <a:t>Цетрелия</a:t>
            </a:r>
            <a:r>
              <a:rPr lang="ru-RU" dirty="0"/>
              <a:t> оливковая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011" y="1412776"/>
            <a:ext cx="5180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Категория </a:t>
            </a:r>
            <a:r>
              <a:rPr lang="ru-RU" dirty="0"/>
              <a:t>3 (R) — редкий </a:t>
            </a:r>
            <a:r>
              <a:rPr lang="ru-RU" dirty="0" smtClean="0"/>
              <a:t>в Архангельской области</a:t>
            </a:r>
            <a:endParaRPr lang="ru-RU" dirty="0"/>
          </a:p>
        </p:txBody>
      </p:sp>
      <p:pic>
        <p:nvPicPr>
          <p:cNvPr id="1026" name="Picture 2" descr="Национальный парк Койгородск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960" y="3755816"/>
            <a:ext cx="4698040" cy="31238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Листоватые и кустистые городские лишайники: Атлас определит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Листоватые и кустистые городские лишайники: Атлас определитель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грибы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грибы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87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99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Серовато-зеленоватый лишайник с крупнолопастным листоватым слоевищем диаметром до 20 см, по всей верхней поверхности которого разбросаны светлые пятнышки — </a:t>
            </a:r>
            <a:r>
              <a:rPr lang="ru-RU" dirty="0" err="1"/>
              <a:t>псевдоцифеллы</a:t>
            </a:r>
            <a:r>
              <a:rPr lang="ru-RU" dirty="0"/>
              <a:t>. Нижняя поверхность в центре черная, по периферии — каштановая. Лопасти окаймлены толстой белой линией соредий. Апотеции на короткой ножке, с </a:t>
            </a:r>
            <a:r>
              <a:rPr lang="ru-RU" dirty="0" err="1"/>
              <a:t>краснокоричневым</a:t>
            </a:r>
            <a:r>
              <a:rPr lang="ru-RU" dirty="0"/>
              <a:t>, слегка вогнутым диском.</a:t>
            </a:r>
          </a:p>
        </p:txBody>
      </p:sp>
    </p:spTree>
    <p:extLst>
      <p:ext uri="{BB962C8B-B14F-4D97-AF65-F5344CB8AC3E}">
        <p14:creationId xmlns:p14="http://schemas.microsoft.com/office/powerpoint/2010/main" val="334207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3"/>
            <a:ext cx="8229600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 России встречается в европейской части, в Западной и Восточной Сибири, на Дальнем Востоке.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988840"/>
            <a:ext cx="68795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Места обитания и биология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82996" y="2746857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Встречается на стволах и ветвях деревьев лиственных пород (осина, рябина, ива), иногда на гниющей древесине, реже на хвойных деревьях, замшелых валунах и скалах. Обитает в еловых, смешанных и мелколиственных лесах высоких классов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424464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Численность и лимитирующие факторы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Данные о численности популяций отсутствуют. Лимитирующими факторами являются вырубка </a:t>
            </a:r>
            <a:r>
              <a:rPr lang="ru-RU" sz="2400" dirty="0" err="1"/>
              <a:t>малонарушенных</a:t>
            </a:r>
            <a:r>
              <a:rPr lang="ru-RU" sz="2400" dirty="0"/>
              <a:t> лесов, пожары, атмосферное загрязнение.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890391"/>
            <a:ext cx="32224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Меры охраны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739897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Архангельской области меры охраны не разработаны.</a:t>
            </a:r>
          </a:p>
        </p:txBody>
      </p:sp>
    </p:spTree>
    <p:extLst>
      <p:ext uri="{BB962C8B-B14F-4D97-AF65-F5344CB8AC3E}">
        <p14:creationId xmlns:p14="http://schemas.microsoft.com/office/powerpoint/2010/main" val="248378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Цетрелия оливковая </vt:lpstr>
      <vt:lpstr>Презентация PowerPoint</vt:lpstr>
      <vt:lpstr>Описание</vt:lpstr>
      <vt:lpstr>Распространение</vt:lpstr>
      <vt:lpstr>Численность и лимитирующие факторы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Цетрелия оливковая</dc:title>
  <dc:creator>Денис Дзениш</dc:creator>
  <cp:lastModifiedBy>dzeni</cp:lastModifiedBy>
  <cp:revision>2</cp:revision>
  <dcterms:created xsi:type="dcterms:W3CDTF">2020-11-06T16:33:07Z</dcterms:created>
  <dcterms:modified xsi:type="dcterms:W3CDTF">2020-11-06T18:22:51Z</dcterms:modified>
</cp:coreProperties>
</file>