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784976" cy="6525344"/>
          </a:xfrm>
        </p:spPr>
        <p:txBody>
          <a:bodyPr>
            <a:normAutofit fontScale="32500" lnSpcReduction="20000"/>
          </a:bodyPr>
          <a:lstStyle/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«Сыктывкарский государственный университет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Питирима Сорокина»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естественных наук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экологии и геологии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Кокушник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альпийский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Выполнил(а) обучающий(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241-КГо</a:t>
            </a:r>
          </a:p>
          <a:p>
            <a:pPr algn="r"/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Мячина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Александровна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Сыктывкар, 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33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5096088" cy="4464496"/>
          </a:xfrm>
        </p:spPr>
      </p:pic>
      <p:sp>
        <p:nvSpPr>
          <p:cNvPr id="5" name="TextBox 4"/>
          <p:cNvSpPr txBox="1"/>
          <p:nvPr/>
        </p:nvSpPr>
        <p:spPr>
          <a:xfrm>
            <a:off x="5724128" y="1916832"/>
            <a:ext cx="30963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Распространение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мире: горы Европы (Карпаты, Альпы, Пиренеи), Азии. В России: северо-восток Европейской части (очень редко), Восточная Сибирь. В Республике Коми: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Средн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Тиман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бассейн р. Белая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Кедва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Охраняется в заказнике «Белая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6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04664"/>
            <a:ext cx="3816424" cy="6264696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Статус редкости вида – 1 (находящийся по угрозой исчезновения)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Краткое описание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Многолетнее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травянистое растение 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двупальчатораздельными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корневыми клубнями. Побеги 15–17 (25) см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выс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., с 3–6 очередными листьями. Листья узкие, линейно-ланцетовидные, 5–7 см дл. и 3–5 мм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шир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., нижние – стеблеобъемлющие. Цветки светло-пурпурные, собраны по 10–20 шт. в колосовидные соцветия, 4–5 см дл. Шпорец в два раза длиннее скрученной завязи и трехлопастной губы. Плод – коробочка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3" y="548680"/>
            <a:ext cx="2985135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5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0688"/>
            <a:ext cx="3744416" cy="579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16632"/>
            <a:ext cx="3696410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27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505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109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2020-10-21T14:55:54Z</dcterms:created>
  <dcterms:modified xsi:type="dcterms:W3CDTF">2020-10-21T16:23:40Z</dcterms:modified>
</cp:coreProperties>
</file>