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dirty="0" err="1"/>
              <a:t>Уснея</a:t>
            </a:r>
            <a:r>
              <a:rPr lang="ru-RU" dirty="0"/>
              <a:t> длиннейшая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448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Категория 1 (Е) — находящийся под угрозой исчезновения </a:t>
            </a:r>
            <a:r>
              <a:rPr lang="ru-RU" dirty="0" smtClean="0"/>
              <a:t>в Архангельской области.</a:t>
            </a:r>
            <a:endParaRPr lang="ru-RU" dirty="0"/>
          </a:p>
        </p:txBody>
      </p:sp>
      <p:pic>
        <p:nvPicPr>
          <p:cNvPr id="1026" name="Picture 2" descr="УСНЕЯ ДЛИННЕЙШ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072" y="1981199"/>
            <a:ext cx="20574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1259632" y="27089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Архангельской области отмечен в </a:t>
            </a:r>
            <a:r>
              <a:rPr lang="ru-RU" dirty="0" err="1"/>
              <a:t>Пинежском</a:t>
            </a:r>
            <a:r>
              <a:rPr lang="ru-RU" dirty="0"/>
              <a:t>, Ленском и </a:t>
            </a:r>
            <a:r>
              <a:rPr lang="ru-RU" dirty="0" smtClean="0"/>
              <a:t>КРАСНОБОРСКОМ районах</a:t>
            </a:r>
            <a:r>
              <a:rPr lang="ru-RU" dirty="0"/>
              <a:t>.</a:t>
            </a:r>
          </a:p>
        </p:txBody>
      </p:sp>
      <p:pic>
        <p:nvPicPr>
          <p:cNvPr id="1028" name="Picture 4" descr="Уснея бородатая – лишайник, который лечит всё | ФАНТАСМАГОР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708" y="3933056"/>
            <a:ext cx="4727848" cy="2627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18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91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Кустистый лишайник с длинным, часто более 1 м </a:t>
            </a:r>
            <a:r>
              <a:rPr lang="ru-RU" dirty="0" err="1"/>
              <a:t>бородовидным</a:t>
            </a:r>
            <a:r>
              <a:rPr lang="ru-RU" dirty="0"/>
              <a:t> слоевищем в виде тонких, почти неветвящихся </a:t>
            </a:r>
            <a:r>
              <a:rPr lang="ru-RU" dirty="0" err="1"/>
              <a:t>желтоватозеленоватых</a:t>
            </a:r>
            <a:r>
              <a:rPr lang="ru-RU" dirty="0"/>
              <a:t> нитей. Ветви повисают параллельно друг другу. От них отходят многочисленные, довольно длинные разветвленные фибриллы, расположенные перпендикулярно. Внутри веточек слоевища имеется жесткий роговидный осевой тяж, хорошо видный на изломе. </a:t>
            </a:r>
          </a:p>
        </p:txBody>
      </p:sp>
    </p:spTree>
    <p:extLst>
      <p:ext uri="{BB962C8B-B14F-4D97-AF65-F5344CB8AC3E}">
        <p14:creationId xmlns:p14="http://schemas.microsoft.com/office/powerpoint/2010/main" val="80002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Места обитания и </a:t>
            </a:r>
            <a:r>
              <a:rPr lang="ru-RU" sz="4000" dirty="0" smtClean="0"/>
              <a:t>биология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16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Встречается на ветвях ели и пихты, реже на деревьях других пород, в </a:t>
            </a:r>
            <a:r>
              <a:rPr lang="ru-RU" sz="2400" dirty="0" err="1"/>
              <a:t>старовозрастных</a:t>
            </a:r>
            <a:r>
              <a:rPr lang="ru-RU" sz="2400" dirty="0"/>
              <a:t>, преимущественно влажных темнохвойных еловых лесах. Растет единичными экземплярами. Размножается фрагментами слоевища.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6878" y="2484923"/>
            <a:ext cx="8879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Численность и лимитирующие факторы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3240" y="3192809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Популяции стабильно малочисленные. Лимитирующими факторами являются вырубка </a:t>
            </a:r>
            <a:r>
              <a:rPr lang="ru-RU" sz="2400" dirty="0" err="1"/>
              <a:t>старовозрастных</a:t>
            </a:r>
            <a:r>
              <a:rPr lang="ru-RU" sz="2400" dirty="0"/>
              <a:t> лесов, пожары, атмосферное загрязнение.</a:t>
            </a:r>
          </a:p>
        </p:txBody>
      </p:sp>
      <p:pic>
        <p:nvPicPr>
          <p:cNvPr id="2050" name="Picture 2" descr="Уснея (уснея длиннейшая) — Мегаэнциклопедия Кирилла и Мефодия — медиаобъек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88" y="4393138"/>
            <a:ext cx="8441197" cy="223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731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Меры охраны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Охраняется на территории </a:t>
            </a:r>
            <a:r>
              <a:rPr lang="ru-RU" dirty="0" err="1"/>
              <a:t>Пинежского</a:t>
            </a:r>
            <a:r>
              <a:rPr lang="ru-RU" dirty="0"/>
              <a:t> государственного заповедника. Необходимы контроль за состоянием популяций, выявление новых местонахождений вида. В местах их обнаружения должна быть запрещена любая хозяйственная деятельность. </a:t>
            </a:r>
          </a:p>
        </p:txBody>
      </p:sp>
    </p:spTree>
    <p:extLst>
      <p:ext uri="{BB962C8B-B14F-4D97-AF65-F5344CB8AC3E}">
        <p14:creationId xmlns:p14="http://schemas.microsoft.com/office/powerpoint/2010/main" val="4180633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167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Уснея длиннейшая</vt:lpstr>
      <vt:lpstr>Презентация PowerPoint</vt:lpstr>
      <vt:lpstr>Описание</vt:lpstr>
      <vt:lpstr>Места обитания и биология</vt:lpstr>
      <vt:lpstr>Меры охраны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 Дзениш</dc:creator>
  <cp:lastModifiedBy>dzeni</cp:lastModifiedBy>
  <cp:revision>2</cp:revision>
  <dcterms:created xsi:type="dcterms:W3CDTF">2020-11-06T16:33:07Z</dcterms:created>
  <dcterms:modified xsi:type="dcterms:W3CDTF">2020-11-06T18:04:03Z</dcterms:modified>
</cp:coreProperties>
</file>