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05" autoAdjust="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A38AD-4FBA-42CF-8C09-E098A5C4343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D9FF1-810E-449C-B58E-03C2EFA40D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D9FF1-810E-449C-B58E-03C2EFA40D6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B73F-D15C-439D-BB48-E4D0AA100530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17D1-EBB0-4BE2-8E45-3F09128CD44A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295D-0BB2-4770-93FA-7A0061387FE7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6AC1-21C4-4070-9E94-B212C3CC30D4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4854-92CF-4C46-8A0C-49CC7E011578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239F-1455-4956-B5DE-59A34D70575C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2994-2A52-4DAB-874E-6E7036DCB8AF}" type="datetime1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F5AE-29B5-421A-926E-760E1E95C849}" type="datetime1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994AB-1939-464F-9009-32DA2A1179CE}" type="datetime1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2BEF-9227-47AF-A8FB-8C17E8A316E9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465B-9867-4ED8-8FF7-8AD6C406611F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596CA-AD85-45E2-A97E-E4D78D2F38E7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Гренландский кит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северо-атлантическая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популяция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Balaena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mysticetus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Linnaeus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4021" y="6488668"/>
            <a:ext cx="3669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Подготовил Попов Виталий 241-КГо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492896"/>
            <a:ext cx="3399841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Надцарство – Эукариоты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Царство – Животные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 – Хордовые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 – Млекопитающие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Отряд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Китопарнокопытные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Семейство – Гладкие киты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 – Гренландские киты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 – Гренландский кит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1\Downloads\Bowhead_whale_siz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44824"/>
            <a:ext cx="4893524" cy="2191891"/>
          </a:xfrm>
          <a:prstGeom prst="rect">
            <a:avLst/>
          </a:prstGeom>
          <a:noFill/>
        </p:spPr>
      </p:pic>
      <p:pic>
        <p:nvPicPr>
          <p:cNvPr id="1029" name="Picture 5" descr="C:\Users\1\Downloads\1580085359_3-p-severnii-gladkii-kit-zhivotnie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17032"/>
            <a:ext cx="4174388" cy="2774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4572000" cy="8367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Распространение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 descr="C:\Users\1\Desktop\Screenshot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3"/>
            <a:ext cx="9144000" cy="4599791"/>
          </a:xfrm>
          <a:prstGeom prst="rect">
            <a:avLst/>
          </a:prstGeom>
          <a:noFill/>
        </p:spPr>
      </p:pic>
      <p:pic>
        <p:nvPicPr>
          <p:cNvPr id="2051" name="Picture 3" descr="C:\Users\1\Desktop\Screenshot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695073"/>
            <a:ext cx="5364088" cy="416292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18162" y="6581001"/>
            <a:ext cx="2125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Красная книга Арх. обл., 2008</a:t>
            </a:r>
            <a:endParaRPr lang="ru-RU" sz="1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88424" y="6237312"/>
            <a:ext cx="298376" cy="3651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ownloads\https___observation.org_photos_210843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1724" y="0"/>
            <a:ext cx="4922276" cy="33569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478802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Места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обитания и биология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1\Downloads\https___observation.org_photos_210843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2546" y="3284984"/>
            <a:ext cx="5671454" cy="357301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261392" cy="365125"/>
          </a:xfrm>
          <a:solidFill>
            <a:schemeClr val="bg1"/>
          </a:solidFill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3076" name="Picture 4" descr="C:\Users\1\Downloads\https___observation.org_photos_227302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6672"/>
            <a:ext cx="4427984" cy="351581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907704" y="1916832"/>
            <a:ext cx="576064" cy="5040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7" name="Picture 5" descr="C:\Users\1\Downloads\https___observation.org_photos_142493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89040"/>
            <a:ext cx="4434914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Меры охраны и лимитирующие факторы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5" name="Picture 1" descr="C:\Users\1\Downloads\A_bowhead_whale_breaches_off_the_coast_of_western_Sea_of_Okhotsk_by_Olga_Shpak,_Marine_Mammal_Council,_IEE_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681207"/>
            <a:ext cx="4788024" cy="61767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226368" cy="365125"/>
          </a:xfrm>
          <a:solidFill>
            <a:schemeClr val="bg1"/>
          </a:solidFill>
        </p:spPr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764704"/>
            <a:ext cx="3155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Лимитирующие факторы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96752"/>
            <a:ext cx="442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грани исчезновения из-за бесконтрольной добычи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XIX—XX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веках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2276872"/>
            <a:ext cx="1819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Меры охраны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2780928"/>
            <a:ext cx="2190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Запрет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промысел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995678"/>
            <a:ext cx="435597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Вид внесен в Приложение 2 СИТЕС Боннской и Бернской конвенций и в Красные книги: СССР (1984) — вид, находящийся под угрозой исчезновения; МСОП (1996), МСОП (2001) — категория LC </a:t>
            </a:r>
            <a:r>
              <a:rPr lang="ru-RU" dirty="0" err="1" smtClean="0"/>
              <a:t>cd</a:t>
            </a:r>
            <a:r>
              <a:rPr lang="ru-RU" dirty="0" smtClean="0"/>
              <a:t>; Российской Федерации (2001), Архангельской области (1995), Мурманской области (2003), Ненецкого автономного округа (2006) — категория 1 (E).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137</Words>
  <Application>Microsoft Office PowerPoint</Application>
  <PresentationFormat>Экран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Гренландский кит  (северо-атлантическая популяция)  Balaena mysticetus Linnaeus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Vitalik popov</dc:creator>
  <cp:lastModifiedBy>&lt;Vit&gt;</cp:lastModifiedBy>
  <cp:revision>4</cp:revision>
  <dcterms:created xsi:type="dcterms:W3CDTF">2020-10-23T13:50:38Z</dcterms:created>
  <dcterms:modified xsi:type="dcterms:W3CDTF">2020-10-23T14:16:01Z</dcterms:modified>
</cp:coreProperties>
</file>