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4ADC2C5-E91C-4F0C-9A7D-A835FC8EE09A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81FA4EB-356B-4688-85F2-CAFCFC0AF36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histro.com/story/european-society-during-the-high-middle-ages/20069/0/0/0/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3.amazonaws.com/uploads.knightlab.com/storymapjs/5add271e12620c6c5cebbec79fa4d6de/zhizn-konstantina-sobolevskogo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ic.ru/project/all/akzs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minaenergiamais.com.br/timeglider/larg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ceden.com/timelines/43738-short-history-of-austral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endParaRPr lang="ru-RU" sz="1400" dirty="0" smtClean="0"/>
          </a:p>
          <a:p>
            <a:pPr algn="r">
              <a:spcBef>
                <a:spcPts val="0"/>
              </a:spcBef>
            </a:pPr>
            <a:r>
              <a:rPr lang="ru-RU" sz="1400" dirty="0" smtClean="0"/>
              <a:t>по:  </a:t>
            </a:r>
            <a:r>
              <a:rPr lang="en-US" sz="1400" dirty="0"/>
              <a:t>http://sila.media/freetimelines/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для создания </a:t>
            </a:r>
            <a:r>
              <a:rPr lang="ru-RU" dirty="0" err="1" smtClean="0"/>
              <a:t>таймлайнов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8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MyHistro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 b="6249"/>
          <a:stretch/>
        </p:blipFill>
        <p:spPr bwMode="auto">
          <a:xfrm>
            <a:off x="0" y="1916832"/>
            <a:ext cx="9144000" cy="46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765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</a:t>
            </a:r>
            <a:r>
              <a:rPr lang="ru-RU" dirty="0" smtClean="0"/>
              <a:t>Сервис выстраивает </a:t>
            </a:r>
            <a:r>
              <a:rPr lang="ru-RU" dirty="0" err="1"/>
              <a:t>таймалайны</a:t>
            </a:r>
            <a:r>
              <a:rPr lang="ru-RU" dirty="0"/>
              <a:t> в привязке к </a:t>
            </a:r>
            <a:r>
              <a:rPr lang="ru-RU" dirty="0" err="1"/>
              <a:t>геометкам</a:t>
            </a:r>
            <a:r>
              <a:rPr lang="ru-RU" dirty="0"/>
              <a:t>, позволяя отмечать </a:t>
            </a:r>
            <a:r>
              <a:rPr lang="ru-RU" dirty="0" smtClean="0"/>
              <a:t>дату</a:t>
            </a:r>
            <a:r>
              <a:rPr lang="ru-RU" dirty="0"/>
              <a:t>, время </a:t>
            </a:r>
            <a:r>
              <a:rPr lang="ru-RU" dirty="0" smtClean="0"/>
              <a:t>события</a:t>
            </a:r>
            <a:r>
              <a:rPr lang="ru-RU" dirty="0"/>
              <a:t> и место, где оно произошло. В результате получается хронологическая </a:t>
            </a:r>
            <a:r>
              <a:rPr lang="ru-RU" dirty="0" smtClean="0"/>
              <a:t>презентация. Готовую </a:t>
            </a:r>
            <a:r>
              <a:rPr lang="ru-RU" dirty="0"/>
              <a:t>историю можно встроить на сайт или блог с помощью </a:t>
            </a:r>
            <a:r>
              <a:rPr lang="ru-RU" dirty="0" err="1"/>
              <a:t>embed</a:t>
            </a:r>
            <a:r>
              <a:rPr lang="ru-RU" dirty="0"/>
              <a:t>-кода с автозапуском (пользователь будет перемещаться от точки к точке с интервалом в 15 секунд). Есть возможность сохранить данные в виде таблицы CSV, которая содержит только текстовые данные о местоположении, времени и описания событий; в формате KML (позволит загрузить презентацию для просмотра в 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Maps</a:t>
            </a:r>
            <a:r>
              <a:rPr lang="ru-RU" dirty="0"/>
              <a:t> или другой картографический сервис) или в PDF. Сервис легко освоить, он бесплатный и хорошо русифицирован.</a:t>
            </a:r>
          </a:p>
          <a:p>
            <a:r>
              <a:rPr lang="ru-RU" dirty="0" smtClean="0"/>
              <a:t>Пример</a:t>
            </a:r>
          </a:p>
          <a:p>
            <a:r>
              <a:rPr lang="ru-RU" dirty="0" smtClean="0">
                <a:hlinkClick r:id="rId2"/>
              </a:rPr>
              <a:t>Европейское общество в Средневековье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myhistro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3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Ю.А. Бобров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4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StoryMAP</a:t>
            </a:r>
            <a:r>
              <a:rPr lang="en-US" dirty="0" smtClean="0"/>
              <a:t>  </a:t>
            </a:r>
            <a:r>
              <a:rPr lang="en-US" dirty="0" err="1" smtClean="0"/>
              <a:t>js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4297"/>
          <a:stretch/>
        </p:blipFill>
        <p:spPr bwMode="auto">
          <a:xfrm>
            <a:off x="0" y="1916832"/>
            <a:ext cx="9142964" cy="473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/>
          <a:lstStyle/>
          <a:p>
            <a:pPr algn="l"/>
            <a:r>
              <a:rPr lang="ru-RU" dirty="0" smtClean="0"/>
              <a:t>	</a:t>
            </a:r>
          </a:p>
          <a:p>
            <a:pPr algn="l"/>
            <a:r>
              <a:rPr lang="ru-RU" dirty="0"/>
              <a:t>	</a:t>
            </a:r>
            <a:r>
              <a:rPr lang="ru-RU" dirty="0" smtClean="0"/>
              <a:t>Позволяет </a:t>
            </a:r>
            <a:r>
              <a:rPr lang="ru-RU" dirty="0"/>
              <a:t>создавать ленты событий с привязкой к картам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Maps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Хотя сервис традиционно рассматривается как инструмент для создания интерактивных карт, с его помощью можно </a:t>
            </a:r>
            <a:r>
              <a:rPr lang="ru-RU" dirty="0" smtClean="0"/>
              <a:t>делать и исторические документы.</a:t>
            </a:r>
          </a:p>
          <a:p>
            <a:pPr algn="l"/>
            <a:r>
              <a:rPr lang="ru-RU" dirty="0" smtClean="0"/>
              <a:t>	Поддерживает </a:t>
            </a:r>
            <a:r>
              <a:rPr lang="ru-RU" dirty="0"/>
              <a:t>фото, видео, ссылки. Результат легко встроить на сайт или блог. Можно загрузить пользовательскую карту, русифицировать кнопки и настроить значки для меток</a:t>
            </a:r>
            <a:r>
              <a:rPr lang="ru-RU" dirty="0" smtClean="0"/>
              <a:t>. Платного </a:t>
            </a:r>
            <a:r>
              <a:rPr lang="ru-RU" dirty="0"/>
              <a:t>тарифа </a:t>
            </a:r>
            <a:r>
              <a:rPr lang="ru-RU" dirty="0" smtClean="0"/>
              <a:t>нет.</a:t>
            </a:r>
          </a:p>
          <a:p>
            <a:endParaRPr lang="ru-RU" dirty="0"/>
          </a:p>
          <a:p>
            <a:r>
              <a:rPr lang="ru-RU" dirty="0" smtClean="0"/>
              <a:t>Пример:</a:t>
            </a:r>
          </a:p>
          <a:p>
            <a:r>
              <a:rPr lang="ru-RU" dirty="0">
                <a:hlinkClick r:id="rId2"/>
              </a:rPr>
              <a:t>Константин Соболевский. Как закончилась жизнь начинающего художника</a:t>
            </a:r>
            <a:r>
              <a:rPr lang="ru-RU" dirty="0" smtClean="0">
                <a:hlinkClick r:id="rId2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StoryMAP</a:t>
            </a:r>
            <a:r>
              <a:rPr lang="en-US" dirty="0"/>
              <a:t>  </a:t>
            </a:r>
            <a:r>
              <a:rPr lang="en-US" dirty="0" err="1"/>
              <a:t>js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Toki-</a:t>
            </a:r>
            <a:r>
              <a:rPr lang="en-US" dirty="0" err="1" smtClean="0"/>
              <a:t>toki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3711"/>
          <a:stretch/>
        </p:blipFill>
        <p:spPr bwMode="auto">
          <a:xfrm>
            <a:off x="0" y="1916832"/>
            <a:ext cx="9140956" cy="476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04520"/>
          </a:xfrm>
        </p:spPr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ru-RU" dirty="0" smtClean="0"/>
              <a:t>Ленты </a:t>
            </a:r>
            <a:r>
              <a:rPr lang="ru-RU" dirty="0"/>
              <a:t>времени </a:t>
            </a:r>
            <a:r>
              <a:rPr lang="ru-RU" dirty="0" smtClean="0"/>
              <a:t>в данном сервисе</a:t>
            </a:r>
            <a:r>
              <a:rPr lang="en-US" dirty="0" smtClean="0"/>
              <a:t> </a:t>
            </a:r>
            <a:r>
              <a:rPr lang="ru-RU" dirty="0" smtClean="0"/>
              <a:t>получаются </a:t>
            </a:r>
            <a:r>
              <a:rPr lang="ru-RU" dirty="0"/>
              <a:t>емкими и объемными, потому что можно использовать фото, видео, аудио, зашивать ссылки.</a:t>
            </a:r>
          </a:p>
          <a:p>
            <a:pPr algn="l"/>
            <a:r>
              <a:rPr lang="ru-RU" dirty="0" smtClean="0"/>
              <a:t>	Можно </a:t>
            </a:r>
            <a:r>
              <a:rPr lang="ru-RU" dirty="0"/>
              <a:t>переключать режим с 2D на 3D, когда читатель двигается по хронологии в глубь экрана, настраивать внешний вид всей ленты и отдельных </a:t>
            </a:r>
            <a:r>
              <a:rPr lang="ru-RU" dirty="0" err="1"/>
              <a:t>таймпоинтов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	Все </a:t>
            </a:r>
            <a:r>
              <a:rPr lang="ru-RU" dirty="0"/>
              <a:t>прелести доступны в бесплатной версии с одним ограничением — создать можно только одну ленту времени и нельзя получить </a:t>
            </a:r>
            <a:r>
              <a:rPr lang="ru-RU" dirty="0" err="1"/>
              <a:t>embed</a:t>
            </a:r>
            <a:r>
              <a:rPr lang="ru-RU" dirty="0"/>
              <a:t>-код для встраивания на сайт или блог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Пример</a:t>
            </a:r>
          </a:p>
          <a:p>
            <a:r>
              <a:rPr lang="ru-RU" dirty="0" smtClean="0">
                <a:hlinkClick r:id="rId2"/>
              </a:rPr>
              <a:t>Самые важные законы последних лет АКЗС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Toki-Toki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timeglider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3906"/>
          <a:stretch/>
        </p:blipFill>
        <p:spPr bwMode="auto">
          <a:xfrm>
            <a:off x="0" y="1844824"/>
            <a:ext cx="9144000" cy="478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ru-RU" dirty="0" smtClean="0"/>
              <a:t>Сервис </a:t>
            </a:r>
            <a:r>
              <a:rPr lang="ru-RU" dirty="0"/>
              <a:t>позволяет создать бесплатно до трех </a:t>
            </a:r>
            <a:r>
              <a:rPr lang="ru-RU" dirty="0" err="1" smtClean="0"/>
              <a:t>таймлайнов</a:t>
            </a:r>
            <a:r>
              <a:rPr lang="ru-RU" dirty="0" smtClean="0"/>
              <a:t>. </a:t>
            </a:r>
            <a:r>
              <a:rPr lang="ru-RU" dirty="0"/>
              <a:t>Интерфейс стилизован под </a:t>
            </a:r>
            <a:r>
              <a:rPr lang="ru-RU" dirty="0" smtClean="0"/>
              <a:t>приемник</a:t>
            </a:r>
            <a:r>
              <a:rPr lang="ru-RU" dirty="0"/>
              <a:t>, что можно превратить в фишку материала. Значимость событий задается пользователем и отображается на шкале размером шрифта. Читатель нажимает на заинтересовавший его </a:t>
            </a:r>
            <a:r>
              <a:rPr lang="ru-RU" dirty="0" err="1"/>
              <a:t>таймпоинт</a:t>
            </a:r>
            <a:r>
              <a:rPr lang="ru-RU" dirty="0"/>
              <a:t> и узнает больше</a:t>
            </a:r>
            <a:r>
              <a:rPr lang="ru-RU" dirty="0" smtClean="0"/>
              <a:t>.</a:t>
            </a:r>
            <a:endParaRPr lang="en-US" dirty="0" smtClean="0"/>
          </a:p>
          <a:p>
            <a:pPr algn="l"/>
            <a:r>
              <a:rPr lang="en-US" dirty="0" smtClean="0"/>
              <a:t>	</a:t>
            </a:r>
            <a:r>
              <a:rPr lang="ru-RU" dirty="0" smtClean="0"/>
              <a:t>Иллюстрации </a:t>
            </a:r>
            <a:r>
              <a:rPr lang="ru-RU" dirty="0"/>
              <a:t>отображаются на параллельной шкале наверху, это непривычно. Добавить видео- или </a:t>
            </a:r>
            <a:r>
              <a:rPr lang="ru-RU" dirty="0" err="1"/>
              <a:t>аудиофрагмент</a:t>
            </a:r>
            <a:r>
              <a:rPr lang="ru-RU" dirty="0"/>
              <a:t> нельзя. Результат встраивается на сайт или блог с помощью </a:t>
            </a:r>
            <a:r>
              <a:rPr lang="ru-RU" dirty="0" err="1"/>
              <a:t>embed</a:t>
            </a:r>
            <a:r>
              <a:rPr lang="ru-RU" dirty="0"/>
              <a:t>-кода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Пример</a:t>
            </a:r>
          </a:p>
          <a:p>
            <a:r>
              <a:rPr lang="ru-RU" dirty="0" smtClean="0">
                <a:hlinkClick r:id="rId2"/>
              </a:rPr>
              <a:t>История Айдахо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timeglider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Preceden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3711"/>
          <a:stretch/>
        </p:blipFill>
        <p:spPr bwMode="auto">
          <a:xfrm>
            <a:off x="0" y="1844824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r>
              <a:rPr lang="ru-RU" dirty="0" smtClean="0"/>
              <a:t>Сервис </a:t>
            </a:r>
            <a:r>
              <a:rPr lang="ru-RU" dirty="0"/>
              <a:t>создает временные графики на основе текста. Добавить к событиям фото или другой мультимедийный обвес нельзя.</a:t>
            </a:r>
          </a:p>
          <a:p>
            <a:pPr algn="l"/>
            <a:r>
              <a:rPr lang="en-US" dirty="0" smtClean="0"/>
              <a:t>	</a:t>
            </a:r>
            <a:r>
              <a:rPr lang="ru-RU" dirty="0" smtClean="0"/>
              <a:t>Пользователи </a:t>
            </a:r>
            <a:r>
              <a:rPr lang="ru-RU" dirty="0"/>
              <a:t>указывают название, описание и дату для каждого события. Бесплатная версия ограничена десятью </a:t>
            </a:r>
            <a:r>
              <a:rPr lang="ru-RU" dirty="0" err="1"/>
              <a:t>таймпоинтами</a:t>
            </a:r>
            <a:r>
              <a:rPr lang="ru-RU" dirty="0"/>
              <a:t>. </a:t>
            </a:r>
            <a:r>
              <a:rPr lang="ru-RU" dirty="0" smtClean="0"/>
              <a:t>Инструмент </a:t>
            </a:r>
            <a:r>
              <a:rPr lang="ru-RU" dirty="0"/>
              <a:t>поддерживает не только точки, но и длящиеся события. Результатом можно поделиться с помощью прямой ссылки, </a:t>
            </a:r>
            <a:r>
              <a:rPr lang="ru-RU" dirty="0" err="1"/>
              <a:t>embed</a:t>
            </a:r>
            <a:r>
              <a:rPr lang="ru-RU" dirty="0"/>
              <a:t>-кода, а также сохранить в виде таблицы, изображения или PDF-файла.</a:t>
            </a:r>
          </a:p>
          <a:p>
            <a:endParaRPr lang="en-US" dirty="0" smtClean="0"/>
          </a:p>
          <a:p>
            <a:r>
              <a:rPr lang="ru-RU" dirty="0" smtClean="0"/>
              <a:t>Пример</a:t>
            </a:r>
          </a:p>
          <a:p>
            <a:r>
              <a:rPr lang="ru-RU" dirty="0" smtClean="0">
                <a:hlinkClick r:id="rId2"/>
              </a:rPr>
              <a:t>История Австралии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Preceden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180</TotalTime>
  <Words>29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Constantia</vt:lpstr>
      <vt:lpstr>Garamond</vt:lpstr>
      <vt:lpstr>Tahoma</vt:lpstr>
      <vt:lpstr>Tunga</vt:lpstr>
      <vt:lpstr>BlackTie</vt:lpstr>
      <vt:lpstr>Сервисы для создания таймлайнов</vt:lpstr>
      <vt:lpstr>StoryMAP  js</vt:lpstr>
      <vt:lpstr>StoryMAP  js</vt:lpstr>
      <vt:lpstr>Toki-toki</vt:lpstr>
      <vt:lpstr>Toki-Toki</vt:lpstr>
      <vt:lpstr>timeglider</vt:lpstr>
      <vt:lpstr>timeglider</vt:lpstr>
      <vt:lpstr>Preceden</vt:lpstr>
      <vt:lpstr>Preceden</vt:lpstr>
      <vt:lpstr>MyHistro</vt:lpstr>
      <vt:lpstr>myhistro</vt:lpstr>
      <vt:lpstr>Благодарю за внимание!</vt:lpstr>
    </vt:vector>
  </TitlesOfParts>
  <Company>Сыктывкарский государственный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 Юрий Александрович</dc:creator>
  <cp:lastModifiedBy>Юрий</cp:lastModifiedBy>
  <cp:revision>6</cp:revision>
  <dcterms:created xsi:type="dcterms:W3CDTF">2018-12-25T06:35:50Z</dcterms:created>
  <dcterms:modified xsi:type="dcterms:W3CDTF">2019-03-03T03:47:03Z</dcterms:modified>
</cp:coreProperties>
</file>