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5" r:id="rId3"/>
    <p:sldId id="279" r:id="rId4"/>
    <p:sldId id="301" r:id="rId5"/>
    <p:sldId id="303" r:id="rId6"/>
    <p:sldId id="302" r:id="rId7"/>
    <p:sldId id="306" r:id="rId8"/>
    <p:sldId id="307" r:id="rId9"/>
    <p:sldId id="311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C5BB9-5639-46B6-844F-CA9D6EC02B5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2A93FC-476D-4E5A-B6AC-7C715BA02F61}">
      <dgm:prSet phldrT="[Текст]"/>
      <dgm:spPr/>
      <dgm:t>
        <a:bodyPr/>
        <a:lstStyle/>
        <a:p>
          <a:r>
            <a:rPr lang="ru-RU" dirty="0" smtClean="0"/>
            <a:t>Типы </a:t>
          </a:r>
          <a:r>
            <a:rPr lang="ru-RU" dirty="0" err="1" smtClean="0"/>
            <a:t>онтогенозов</a:t>
          </a:r>
          <a:endParaRPr lang="ru-RU" dirty="0"/>
        </a:p>
      </dgm:t>
    </dgm:pt>
    <dgm:pt modelId="{8D4E058D-E78B-453E-856C-0A8C67557D39}" type="parTrans" cxnId="{B76B96A5-F4BD-446E-91B1-C728EB2A0489}">
      <dgm:prSet/>
      <dgm:spPr/>
      <dgm:t>
        <a:bodyPr/>
        <a:lstStyle/>
        <a:p>
          <a:endParaRPr lang="ru-RU"/>
        </a:p>
      </dgm:t>
    </dgm:pt>
    <dgm:pt modelId="{97ED4326-8B7F-4D9C-A8A5-0BA3CAA60145}" type="sibTrans" cxnId="{B76B96A5-F4BD-446E-91B1-C728EB2A0489}">
      <dgm:prSet/>
      <dgm:spPr/>
      <dgm:t>
        <a:bodyPr/>
        <a:lstStyle/>
        <a:p>
          <a:endParaRPr lang="ru-RU"/>
        </a:p>
      </dgm:t>
    </dgm:pt>
    <dgm:pt modelId="{0D949EDD-6394-4693-A7B3-8A5321134162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 </a:t>
          </a:r>
          <a:r>
            <a:rPr lang="ru-RU" dirty="0" err="1" smtClean="0"/>
            <a:t>надтип</a:t>
          </a:r>
          <a:endParaRPr lang="ru-RU" dirty="0"/>
        </a:p>
      </dgm:t>
    </dgm:pt>
    <dgm:pt modelId="{8B9D37D4-1BBF-45B3-B6A2-369629B878E5}" type="parTrans" cxnId="{20FCBD1C-6DA6-44D0-B299-620793ACEB00}">
      <dgm:prSet/>
      <dgm:spPr/>
      <dgm:t>
        <a:bodyPr/>
        <a:lstStyle/>
        <a:p>
          <a:endParaRPr lang="ru-RU"/>
        </a:p>
      </dgm:t>
    </dgm:pt>
    <dgm:pt modelId="{00EB03E8-A5D8-4FF4-929D-0AFDB621719B}" type="sibTrans" cxnId="{20FCBD1C-6DA6-44D0-B299-620793ACEB00}">
      <dgm:prSet/>
      <dgm:spPr/>
      <dgm:t>
        <a:bodyPr/>
        <a:lstStyle/>
        <a:p>
          <a:endParaRPr lang="ru-RU"/>
        </a:p>
      </dgm:t>
    </dgm:pt>
    <dgm:pt modelId="{50F60901-3CF3-408B-8AC1-E4847CCB7E37}">
      <dgm:prSet phldrT="[Текст]"/>
      <dgm:spPr/>
      <dgm:t>
        <a:bodyPr/>
        <a:lstStyle/>
        <a:p>
          <a:r>
            <a:rPr lang="en-US" dirty="0" smtClean="0"/>
            <a:t>II</a:t>
          </a:r>
          <a:r>
            <a:rPr lang="ru-RU" dirty="0" smtClean="0"/>
            <a:t> </a:t>
          </a:r>
          <a:r>
            <a:rPr lang="ru-RU" dirty="0" err="1" smtClean="0"/>
            <a:t>надтип</a:t>
          </a:r>
          <a:endParaRPr lang="ru-RU" dirty="0"/>
        </a:p>
      </dgm:t>
    </dgm:pt>
    <dgm:pt modelId="{288243E0-E2FC-4BD6-9A2A-C180D2FF9702}" type="parTrans" cxnId="{CD4D8D8B-2C11-4E96-AFE6-392AE9EAE8DE}">
      <dgm:prSet/>
      <dgm:spPr/>
      <dgm:t>
        <a:bodyPr/>
        <a:lstStyle/>
        <a:p>
          <a:endParaRPr lang="ru-RU"/>
        </a:p>
      </dgm:t>
    </dgm:pt>
    <dgm:pt modelId="{36256BE5-EC80-4561-BB56-761EFBB32056}" type="sibTrans" cxnId="{CD4D8D8B-2C11-4E96-AFE6-392AE9EAE8DE}">
      <dgm:prSet/>
      <dgm:spPr/>
      <dgm:t>
        <a:bodyPr/>
        <a:lstStyle/>
        <a:p>
          <a:endParaRPr lang="ru-RU"/>
        </a:p>
      </dgm:t>
    </dgm:pt>
    <dgm:pt modelId="{07006E07-5B81-4B12-9C4F-27BE20EF75BE}" type="asst">
      <dgm:prSet/>
      <dgm:spPr/>
      <dgm:t>
        <a:bodyPr/>
        <a:lstStyle/>
        <a:p>
          <a:r>
            <a:rPr lang="ru-RU" dirty="0" smtClean="0"/>
            <a:t>А-тип</a:t>
          </a:r>
          <a:endParaRPr lang="ru-RU" dirty="0"/>
        </a:p>
      </dgm:t>
    </dgm:pt>
    <dgm:pt modelId="{64CCD6CD-11F6-4EB2-ACF0-BCF669383377}" type="parTrans" cxnId="{8EB3F962-06D1-4546-980D-1F0707567E8C}">
      <dgm:prSet/>
      <dgm:spPr/>
      <dgm:t>
        <a:bodyPr/>
        <a:lstStyle/>
        <a:p>
          <a:endParaRPr lang="ru-RU"/>
        </a:p>
      </dgm:t>
    </dgm:pt>
    <dgm:pt modelId="{C34F2F61-0E55-4AF8-A770-D697A065AA89}" type="sibTrans" cxnId="{8EB3F962-06D1-4546-980D-1F0707567E8C}">
      <dgm:prSet/>
      <dgm:spPr/>
      <dgm:t>
        <a:bodyPr/>
        <a:lstStyle/>
        <a:p>
          <a:endParaRPr lang="ru-RU"/>
        </a:p>
      </dgm:t>
    </dgm:pt>
    <dgm:pt modelId="{702E1EC2-2589-483F-BE84-3B5C80471B49}" type="asst">
      <dgm:prSet/>
      <dgm:spPr/>
      <dgm:t>
        <a:bodyPr/>
        <a:lstStyle/>
        <a:p>
          <a:r>
            <a:rPr lang="ru-RU" dirty="0" smtClean="0"/>
            <a:t>Б-тип</a:t>
          </a:r>
          <a:endParaRPr lang="ru-RU" dirty="0"/>
        </a:p>
      </dgm:t>
    </dgm:pt>
    <dgm:pt modelId="{5A63E45F-5A92-4382-85A6-027FF7F058CD}" type="parTrans" cxnId="{A97BA653-428A-4E0F-A49E-F2EC647AB2EE}">
      <dgm:prSet/>
      <dgm:spPr/>
      <dgm:t>
        <a:bodyPr/>
        <a:lstStyle/>
        <a:p>
          <a:endParaRPr lang="ru-RU"/>
        </a:p>
      </dgm:t>
    </dgm:pt>
    <dgm:pt modelId="{661BDB0A-4C07-407C-819F-EF15C96641C6}" type="sibTrans" cxnId="{A97BA653-428A-4E0F-A49E-F2EC647AB2EE}">
      <dgm:prSet/>
      <dgm:spPr/>
      <dgm:t>
        <a:bodyPr/>
        <a:lstStyle/>
        <a:p>
          <a:endParaRPr lang="ru-RU"/>
        </a:p>
      </dgm:t>
    </dgm:pt>
    <dgm:pt modelId="{4AF2D749-5301-4B3D-8353-6E09154E5A7E}" type="asst">
      <dgm:prSet/>
      <dgm:spPr/>
      <dgm:t>
        <a:bodyPr/>
        <a:lstStyle/>
        <a:p>
          <a:r>
            <a:rPr lang="ru-RU" dirty="0" smtClean="0"/>
            <a:t>В-тип</a:t>
          </a:r>
          <a:endParaRPr lang="ru-RU" dirty="0"/>
        </a:p>
      </dgm:t>
    </dgm:pt>
    <dgm:pt modelId="{37789C52-AF96-42B1-BD7A-14621E00BE08}" type="parTrans" cxnId="{CA2225D2-80C1-4FD5-A146-8FBF47141CF2}">
      <dgm:prSet/>
      <dgm:spPr/>
      <dgm:t>
        <a:bodyPr/>
        <a:lstStyle/>
        <a:p>
          <a:endParaRPr lang="ru-RU"/>
        </a:p>
      </dgm:t>
    </dgm:pt>
    <dgm:pt modelId="{626E2799-4893-4F1B-8995-5F72D27FCB30}" type="sibTrans" cxnId="{CA2225D2-80C1-4FD5-A146-8FBF47141CF2}">
      <dgm:prSet/>
      <dgm:spPr/>
      <dgm:t>
        <a:bodyPr/>
        <a:lstStyle/>
        <a:p>
          <a:endParaRPr lang="ru-RU"/>
        </a:p>
      </dgm:t>
    </dgm:pt>
    <dgm:pt modelId="{FA790508-BDD4-4D98-B43F-825009CE0871}" type="asst">
      <dgm:prSet/>
      <dgm:spPr/>
      <dgm:t>
        <a:bodyPr/>
        <a:lstStyle/>
        <a:p>
          <a:r>
            <a:rPr lang="ru-RU" dirty="0" smtClean="0"/>
            <a:t>Д-тип</a:t>
          </a:r>
          <a:endParaRPr lang="ru-RU" dirty="0"/>
        </a:p>
      </dgm:t>
    </dgm:pt>
    <dgm:pt modelId="{565C9B05-3D09-42DB-B401-43CF64F26669}" type="parTrans" cxnId="{7FB3304C-B253-40D0-843A-6DA29C32D804}">
      <dgm:prSet/>
      <dgm:spPr/>
      <dgm:t>
        <a:bodyPr/>
        <a:lstStyle/>
        <a:p>
          <a:endParaRPr lang="ru-RU"/>
        </a:p>
      </dgm:t>
    </dgm:pt>
    <dgm:pt modelId="{555572EB-A9B2-4A76-AC7A-EF699BF4C261}" type="sibTrans" cxnId="{7FB3304C-B253-40D0-843A-6DA29C32D804}">
      <dgm:prSet/>
      <dgm:spPr/>
      <dgm:t>
        <a:bodyPr/>
        <a:lstStyle/>
        <a:p>
          <a:endParaRPr lang="ru-RU"/>
        </a:p>
      </dgm:t>
    </dgm:pt>
    <dgm:pt modelId="{74626F2E-A217-4E21-BCBB-278A3B10835A}" type="asst">
      <dgm:prSet/>
      <dgm:spPr/>
      <dgm:t>
        <a:bodyPr/>
        <a:lstStyle/>
        <a:p>
          <a:r>
            <a:rPr lang="ru-RU" dirty="0" smtClean="0"/>
            <a:t>Г-тип</a:t>
          </a:r>
          <a:endParaRPr lang="ru-RU" dirty="0"/>
        </a:p>
      </dgm:t>
    </dgm:pt>
    <dgm:pt modelId="{7DE1F495-DF9C-4D5A-95AC-68D4A8F1A6C5}" type="parTrans" cxnId="{09915268-9396-4DAD-8BEE-9EF376C5DD10}">
      <dgm:prSet/>
      <dgm:spPr/>
      <dgm:t>
        <a:bodyPr/>
        <a:lstStyle/>
        <a:p>
          <a:endParaRPr lang="ru-RU"/>
        </a:p>
      </dgm:t>
    </dgm:pt>
    <dgm:pt modelId="{2F5D0DE9-D671-451C-A733-242F16D403D5}" type="sibTrans" cxnId="{09915268-9396-4DAD-8BEE-9EF376C5DD10}">
      <dgm:prSet/>
      <dgm:spPr/>
      <dgm:t>
        <a:bodyPr/>
        <a:lstStyle/>
        <a:p>
          <a:endParaRPr lang="ru-RU"/>
        </a:p>
      </dgm:t>
    </dgm:pt>
    <dgm:pt modelId="{7D5A00DF-FB4E-4974-AC99-4239D8241CF0}" type="asst">
      <dgm:prSet/>
      <dgm:spPr/>
      <dgm:t>
        <a:bodyPr/>
        <a:lstStyle/>
        <a:p>
          <a:r>
            <a:rPr lang="ru-RU" dirty="0" smtClean="0"/>
            <a:t>Г</a:t>
          </a:r>
          <a:r>
            <a:rPr lang="ru-RU" baseline="-25000" dirty="0" smtClean="0"/>
            <a:t>2</a:t>
          </a:r>
          <a:r>
            <a:rPr lang="ru-RU" baseline="0" dirty="0" smtClean="0"/>
            <a:t>-подтип</a:t>
          </a:r>
          <a:endParaRPr lang="ru-RU" dirty="0"/>
        </a:p>
      </dgm:t>
    </dgm:pt>
    <dgm:pt modelId="{8A8EFA6B-0E5A-48E8-860C-B3F282265F4B}" type="parTrans" cxnId="{500B5F35-71B6-4E28-9DEF-4D91A3182F30}">
      <dgm:prSet/>
      <dgm:spPr/>
      <dgm:t>
        <a:bodyPr/>
        <a:lstStyle/>
        <a:p>
          <a:endParaRPr lang="ru-RU"/>
        </a:p>
      </dgm:t>
    </dgm:pt>
    <dgm:pt modelId="{234683A0-DF63-485F-AB9B-0CA34D241E21}" type="sibTrans" cxnId="{500B5F35-71B6-4E28-9DEF-4D91A3182F30}">
      <dgm:prSet/>
      <dgm:spPr/>
      <dgm:t>
        <a:bodyPr/>
        <a:lstStyle/>
        <a:p>
          <a:endParaRPr lang="ru-RU"/>
        </a:p>
      </dgm:t>
    </dgm:pt>
    <dgm:pt modelId="{F8D58495-3904-45A5-BE4E-9402B2E0A668}" type="asst">
      <dgm:prSet/>
      <dgm:spPr/>
      <dgm:t>
        <a:bodyPr/>
        <a:lstStyle/>
        <a:p>
          <a:r>
            <a:rPr lang="ru-RU" dirty="0" smtClean="0"/>
            <a:t>А</a:t>
          </a:r>
          <a:r>
            <a:rPr lang="ru-RU" baseline="-25000" dirty="0" smtClean="0"/>
            <a:t>1</a:t>
          </a:r>
          <a:r>
            <a:rPr lang="ru-RU" baseline="0" dirty="0" smtClean="0"/>
            <a:t>-подтип</a:t>
          </a:r>
          <a:endParaRPr lang="ru-RU" dirty="0"/>
        </a:p>
      </dgm:t>
    </dgm:pt>
    <dgm:pt modelId="{C976CCCE-9F18-4DA1-98A6-4D5D5622A873}" type="parTrans" cxnId="{D6278DEB-3D68-4B93-8660-CE8E2C52F8BC}">
      <dgm:prSet/>
      <dgm:spPr/>
      <dgm:t>
        <a:bodyPr/>
        <a:lstStyle/>
        <a:p>
          <a:endParaRPr lang="ru-RU"/>
        </a:p>
      </dgm:t>
    </dgm:pt>
    <dgm:pt modelId="{EC50DFF4-340F-4139-B139-DA9F1D33FF1F}" type="sibTrans" cxnId="{D6278DEB-3D68-4B93-8660-CE8E2C52F8BC}">
      <dgm:prSet/>
      <dgm:spPr/>
      <dgm:t>
        <a:bodyPr/>
        <a:lstStyle/>
        <a:p>
          <a:endParaRPr lang="ru-RU"/>
        </a:p>
      </dgm:t>
    </dgm:pt>
    <dgm:pt modelId="{56C16634-8F0E-445F-8BA7-E34C93E02E24}" type="asst">
      <dgm:prSet/>
      <dgm:spPr/>
      <dgm:t>
        <a:bodyPr/>
        <a:lstStyle/>
        <a:p>
          <a:r>
            <a:rPr lang="ru-RU" baseline="0" dirty="0" smtClean="0"/>
            <a:t>А</a:t>
          </a:r>
          <a:r>
            <a:rPr lang="ru-RU" baseline="-25000" dirty="0" smtClean="0"/>
            <a:t>2</a:t>
          </a:r>
          <a:r>
            <a:rPr lang="ru-RU" baseline="0" dirty="0" smtClean="0"/>
            <a:t>-подтип</a:t>
          </a:r>
          <a:endParaRPr lang="ru-RU" baseline="0" dirty="0"/>
        </a:p>
      </dgm:t>
    </dgm:pt>
    <dgm:pt modelId="{19EB8132-6605-409D-AAEF-BE95BCDD522F}" type="parTrans" cxnId="{21C9CA7D-9F42-4EA6-9546-5B0AE3C2C55A}">
      <dgm:prSet/>
      <dgm:spPr/>
      <dgm:t>
        <a:bodyPr/>
        <a:lstStyle/>
        <a:p>
          <a:endParaRPr lang="ru-RU"/>
        </a:p>
      </dgm:t>
    </dgm:pt>
    <dgm:pt modelId="{7CC30951-7D49-4C4B-96FC-8845B39EAFF9}" type="sibTrans" cxnId="{21C9CA7D-9F42-4EA6-9546-5B0AE3C2C55A}">
      <dgm:prSet/>
      <dgm:spPr/>
      <dgm:t>
        <a:bodyPr/>
        <a:lstStyle/>
        <a:p>
          <a:endParaRPr lang="ru-RU"/>
        </a:p>
      </dgm:t>
    </dgm:pt>
    <dgm:pt modelId="{47AC436F-D81E-406D-B68D-2CC6ED7D7866}" type="asst">
      <dgm:prSet/>
      <dgm:spPr/>
      <dgm:t>
        <a:bodyPr/>
        <a:lstStyle/>
        <a:p>
          <a:r>
            <a:rPr lang="ru-RU" baseline="0" dirty="0" smtClean="0"/>
            <a:t>Г</a:t>
          </a:r>
          <a:r>
            <a:rPr lang="ru-RU" baseline="-25000" dirty="0" smtClean="0"/>
            <a:t>1</a:t>
          </a:r>
          <a:r>
            <a:rPr lang="ru-RU" baseline="0" dirty="0" smtClean="0"/>
            <a:t>-подтип</a:t>
          </a:r>
          <a:endParaRPr lang="ru-RU" dirty="0"/>
        </a:p>
      </dgm:t>
    </dgm:pt>
    <dgm:pt modelId="{62A4BC4B-09EA-45BE-9FAF-4774F869E673}" type="sibTrans" cxnId="{7154C4DF-9FDD-4F2C-AC28-67CC2D14C612}">
      <dgm:prSet/>
      <dgm:spPr/>
      <dgm:t>
        <a:bodyPr/>
        <a:lstStyle/>
        <a:p>
          <a:endParaRPr lang="ru-RU"/>
        </a:p>
      </dgm:t>
    </dgm:pt>
    <dgm:pt modelId="{B426056E-8916-4C97-9EC4-47E2C6371007}" type="parTrans" cxnId="{7154C4DF-9FDD-4F2C-AC28-67CC2D14C612}">
      <dgm:prSet/>
      <dgm:spPr/>
      <dgm:t>
        <a:bodyPr/>
        <a:lstStyle/>
        <a:p>
          <a:endParaRPr lang="ru-RU"/>
        </a:p>
      </dgm:t>
    </dgm:pt>
    <dgm:pt modelId="{BAB2F3AB-1DB7-4A1D-83A7-A55F9EAD7CF4}" type="pres">
      <dgm:prSet presAssocID="{E78C5BB9-5639-46B6-844F-CA9D6EC02B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1B644B-2AAC-4C04-B237-641C39DB7E0C}" type="pres">
      <dgm:prSet presAssocID="{FD2A93FC-476D-4E5A-B6AC-7C715BA02F61}" presName="hierRoot1" presStyleCnt="0">
        <dgm:presLayoutVars>
          <dgm:hierBranch val="init"/>
        </dgm:presLayoutVars>
      </dgm:prSet>
      <dgm:spPr/>
    </dgm:pt>
    <dgm:pt modelId="{2AF9CE2C-B663-4B92-8937-6732E1549783}" type="pres">
      <dgm:prSet presAssocID="{FD2A93FC-476D-4E5A-B6AC-7C715BA02F61}" presName="rootComposite1" presStyleCnt="0"/>
      <dgm:spPr/>
    </dgm:pt>
    <dgm:pt modelId="{65B902E5-D1BB-47DA-83D9-D1580BDFB3DB}" type="pres">
      <dgm:prSet presAssocID="{FD2A93FC-476D-4E5A-B6AC-7C715BA02F6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9587FC-4910-425A-98D7-4586084EDA1F}" type="pres">
      <dgm:prSet presAssocID="{FD2A93FC-476D-4E5A-B6AC-7C715BA02F6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4EF78FF-9978-4F8C-BC20-E7521E1F7817}" type="pres">
      <dgm:prSet presAssocID="{FD2A93FC-476D-4E5A-B6AC-7C715BA02F61}" presName="hierChild2" presStyleCnt="0"/>
      <dgm:spPr/>
    </dgm:pt>
    <dgm:pt modelId="{89EF5F10-B0EC-44A1-9246-474D325A6FFE}" type="pres">
      <dgm:prSet presAssocID="{8B9D37D4-1BBF-45B3-B6A2-369629B878E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C7FF7508-D0DD-4076-9ABD-48163918DFF5}" type="pres">
      <dgm:prSet presAssocID="{0D949EDD-6394-4693-A7B3-8A5321134162}" presName="hierRoot2" presStyleCnt="0">
        <dgm:presLayoutVars>
          <dgm:hierBranch val="init"/>
        </dgm:presLayoutVars>
      </dgm:prSet>
      <dgm:spPr/>
    </dgm:pt>
    <dgm:pt modelId="{F3B2E362-884B-45BD-9C86-66536A7E208D}" type="pres">
      <dgm:prSet presAssocID="{0D949EDD-6394-4693-A7B3-8A5321134162}" presName="rootComposite" presStyleCnt="0"/>
      <dgm:spPr/>
    </dgm:pt>
    <dgm:pt modelId="{473ABB76-CA2E-498A-98AC-E169C7373DC8}" type="pres">
      <dgm:prSet presAssocID="{0D949EDD-6394-4693-A7B3-8A532113416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A6016B-B7C2-4719-B82B-31ACC5FA62B5}" type="pres">
      <dgm:prSet presAssocID="{0D949EDD-6394-4693-A7B3-8A5321134162}" presName="rootConnector" presStyleLbl="node2" presStyleIdx="0" presStyleCnt="2"/>
      <dgm:spPr/>
      <dgm:t>
        <a:bodyPr/>
        <a:lstStyle/>
        <a:p>
          <a:endParaRPr lang="ru-RU"/>
        </a:p>
      </dgm:t>
    </dgm:pt>
    <dgm:pt modelId="{B811F24D-5BB0-4D4A-8FFC-915572E13CE7}" type="pres">
      <dgm:prSet presAssocID="{0D949EDD-6394-4693-A7B3-8A5321134162}" presName="hierChild4" presStyleCnt="0"/>
      <dgm:spPr/>
    </dgm:pt>
    <dgm:pt modelId="{C007C8A1-6617-476F-B474-DF1FA126A542}" type="pres">
      <dgm:prSet presAssocID="{0D949EDD-6394-4693-A7B3-8A5321134162}" presName="hierChild5" presStyleCnt="0"/>
      <dgm:spPr/>
    </dgm:pt>
    <dgm:pt modelId="{E3CCBF2B-F680-44AA-B0F2-129F0179078C}" type="pres">
      <dgm:prSet presAssocID="{64CCD6CD-11F6-4EB2-ACF0-BCF669383377}" presName="Name111" presStyleLbl="parChTrans1D3" presStyleIdx="0" presStyleCnt="5"/>
      <dgm:spPr/>
      <dgm:t>
        <a:bodyPr/>
        <a:lstStyle/>
        <a:p>
          <a:endParaRPr lang="ru-RU"/>
        </a:p>
      </dgm:t>
    </dgm:pt>
    <dgm:pt modelId="{59534C3F-DA0E-456F-A625-91A34B657948}" type="pres">
      <dgm:prSet presAssocID="{07006E07-5B81-4B12-9C4F-27BE20EF75BE}" presName="hierRoot3" presStyleCnt="0">
        <dgm:presLayoutVars>
          <dgm:hierBranch val="init"/>
        </dgm:presLayoutVars>
      </dgm:prSet>
      <dgm:spPr/>
    </dgm:pt>
    <dgm:pt modelId="{608E7D9E-AD90-4055-B778-0C3E759C17E5}" type="pres">
      <dgm:prSet presAssocID="{07006E07-5B81-4B12-9C4F-27BE20EF75BE}" presName="rootComposite3" presStyleCnt="0"/>
      <dgm:spPr/>
    </dgm:pt>
    <dgm:pt modelId="{4BC0F3E0-4ADB-4490-AAFA-FE76975B8D0A}" type="pres">
      <dgm:prSet presAssocID="{07006E07-5B81-4B12-9C4F-27BE20EF75BE}" presName="rootText3" presStyleLbl="asst2" presStyleIdx="0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0509C1-63E9-463F-8B75-2972BBA297C8}" type="pres">
      <dgm:prSet presAssocID="{07006E07-5B81-4B12-9C4F-27BE20EF75BE}" presName="rootConnector3" presStyleLbl="asst2" presStyleIdx="0" presStyleCnt="9"/>
      <dgm:spPr/>
      <dgm:t>
        <a:bodyPr/>
        <a:lstStyle/>
        <a:p>
          <a:endParaRPr lang="ru-RU"/>
        </a:p>
      </dgm:t>
    </dgm:pt>
    <dgm:pt modelId="{50CA2949-69C5-4678-A68D-E48A2E432133}" type="pres">
      <dgm:prSet presAssocID="{07006E07-5B81-4B12-9C4F-27BE20EF75BE}" presName="hierChild6" presStyleCnt="0"/>
      <dgm:spPr/>
    </dgm:pt>
    <dgm:pt modelId="{2FCFD028-A86E-4580-B2E8-0E68C22E5EF2}" type="pres">
      <dgm:prSet presAssocID="{07006E07-5B81-4B12-9C4F-27BE20EF75BE}" presName="hierChild7" presStyleCnt="0"/>
      <dgm:spPr/>
    </dgm:pt>
    <dgm:pt modelId="{E89496B1-7DE9-49ED-AFDB-F274C7FE1BD9}" type="pres">
      <dgm:prSet presAssocID="{C976CCCE-9F18-4DA1-98A6-4D5D5622A873}" presName="Name111" presStyleLbl="parChTrans1D4" presStyleIdx="0" presStyleCnt="4"/>
      <dgm:spPr/>
      <dgm:t>
        <a:bodyPr/>
        <a:lstStyle/>
        <a:p>
          <a:endParaRPr lang="ru-RU"/>
        </a:p>
      </dgm:t>
    </dgm:pt>
    <dgm:pt modelId="{3092D026-C37A-4EA6-94E2-752EF05A4371}" type="pres">
      <dgm:prSet presAssocID="{F8D58495-3904-45A5-BE4E-9402B2E0A668}" presName="hierRoot3" presStyleCnt="0">
        <dgm:presLayoutVars>
          <dgm:hierBranch val="init"/>
        </dgm:presLayoutVars>
      </dgm:prSet>
      <dgm:spPr/>
    </dgm:pt>
    <dgm:pt modelId="{DEC5D7E0-2973-411B-91BB-D56C36E52FCE}" type="pres">
      <dgm:prSet presAssocID="{F8D58495-3904-45A5-BE4E-9402B2E0A668}" presName="rootComposite3" presStyleCnt="0"/>
      <dgm:spPr/>
    </dgm:pt>
    <dgm:pt modelId="{FF1786A4-058F-43A3-87F7-02B5121AEA52}" type="pres">
      <dgm:prSet presAssocID="{F8D58495-3904-45A5-BE4E-9402B2E0A668}" presName="rootText3" presStyleLbl="asst2" presStyleIdx="1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61E32D-6920-4BCF-B49C-AE5C612DE844}" type="pres">
      <dgm:prSet presAssocID="{F8D58495-3904-45A5-BE4E-9402B2E0A668}" presName="rootConnector3" presStyleLbl="asst2" presStyleIdx="1" presStyleCnt="9"/>
      <dgm:spPr/>
      <dgm:t>
        <a:bodyPr/>
        <a:lstStyle/>
        <a:p>
          <a:endParaRPr lang="ru-RU"/>
        </a:p>
      </dgm:t>
    </dgm:pt>
    <dgm:pt modelId="{10E386D6-677E-4FD4-8B2A-135DF93BC325}" type="pres">
      <dgm:prSet presAssocID="{F8D58495-3904-45A5-BE4E-9402B2E0A668}" presName="hierChild6" presStyleCnt="0"/>
      <dgm:spPr/>
    </dgm:pt>
    <dgm:pt modelId="{B7B58632-1CEB-4E17-85F8-32B4CBB1BEC1}" type="pres">
      <dgm:prSet presAssocID="{F8D58495-3904-45A5-BE4E-9402B2E0A668}" presName="hierChild7" presStyleCnt="0"/>
      <dgm:spPr/>
    </dgm:pt>
    <dgm:pt modelId="{E66FA916-E1BC-4A33-B258-A7AE56D1724E}" type="pres">
      <dgm:prSet presAssocID="{19EB8132-6605-409D-AAEF-BE95BCDD522F}" presName="Name111" presStyleLbl="parChTrans1D4" presStyleIdx="1" presStyleCnt="4"/>
      <dgm:spPr/>
      <dgm:t>
        <a:bodyPr/>
        <a:lstStyle/>
        <a:p>
          <a:endParaRPr lang="ru-RU"/>
        </a:p>
      </dgm:t>
    </dgm:pt>
    <dgm:pt modelId="{7DF625C2-DBAE-40DF-B3BC-C35C3719BB2E}" type="pres">
      <dgm:prSet presAssocID="{56C16634-8F0E-445F-8BA7-E34C93E02E24}" presName="hierRoot3" presStyleCnt="0">
        <dgm:presLayoutVars>
          <dgm:hierBranch val="init"/>
        </dgm:presLayoutVars>
      </dgm:prSet>
      <dgm:spPr/>
    </dgm:pt>
    <dgm:pt modelId="{887DD1CD-B965-49E8-A3AF-804113ECF742}" type="pres">
      <dgm:prSet presAssocID="{56C16634-8F0E-445F-8BA7-E34C93E02E24}" presName="rootComposite3" presStyleCnt="0"/>
      <dgm:spPr/>
    </dgm:pt>
    <dgm:pt modelId="{FB6ABD47-4690-4264-A151-B70C574AA220}" type="pres">
      <dgm:prSet presAssocID="{56C16634-8F0E-445F-8BA7-E34C93E02E24}" presName="rootText3" presStyleLbl="asst2" presStyleIdx="2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EDF7B3-16DE-40E2-B722-7D4F087D0256}" type="pres">
      <dgm:prSet presAssocID="{56C16634-8F0E-445F-8BA7-E34C93E02E24}" presName="rootConnector3" presStyleLbl="asst2" presStyleIdx="2" presStyleCnt="9"/>
      <dgm:spPr/>
      <dgm:t>
        <a:bodyPr/>
        <a:lstStyle/>
        <a:p>
          <a:endParaRPr lang="ru-RU"/>
        </a:p>
      </dgm:t>
    </dgm:pt>
    <dgm:pt modelId="{65D3A5F2-C9B8-42B8-B5AD-12908C83AB9D}" type="pres">
      <dgm:prSet presAssocID="{56C16634-8F0E-445F-8BA7-E34C93E02E24}" presName="hierChild6" presStyleCnt="0"/>
      <dgm:spPr/>
    </dgm:pt>
    <dgm:pt modelId="{CE1B22AF-CEED-41CF-BB60-739A612BA131}" type="pres">
      <dgm:prSet presAssocID="{56C16634-8F0E-445F-8BA7-E34C93E02E24}" presName="hierChild7" presStyleCnt="0"/>
      <dgm:spPr/>
    </dgm:pt>
    <dgm:pt modelId="{BF72EC7F-11CE-49B3-9DE2-96DA92882902}" type="pres">
      <dgm:prSet presAssocID="{5A63E45F-5A92-4382-85A6-027FF7F058CD}" presName="Name111" presStyleLbl="parChTrans1D3" presStyleIdx="1" presStyleCnt="5"/>
      <dgm:spPr/>
      <dgm:t>
        <a:bodyPr/>
        <a:lstStyle/>
        <a:p>
          <a:endParaRPr lang="ru-RU"/>
        </a:p>
      </dgm:t>
    </dgm:pt>
    <dgm:pt modelId="{C54F0F2D-A947-4844-BCE3-412DA93B07F5}" type="pres">
      <dgm:prSet presAssocID="{702E1EC2-2589-483F-BE84-3B5C80471B49}" presName="hierRoot3" presStyleCnt="0">
        <dgm:presLayoutVars>
          <dgm:hierBranch val="init"/>
        </dgm:presLayoutVars>
      </dgm:prSet>
      <dgm:spPr/>
    </dgm:pt>
    <dgm:pt modelId="{B51F3FF2-F592-4B38-AA43-E554163BE524}" type="pres">
      <dgm:prSet presAssocID="{702E1EC2-2589-483F-BE84-3B5C80471B49}" presName="rootComposite3" presStyleCnt="0"/>
      <dgm:spPr/>
    </dgm:pt>
    <dgm:pt modelId="{583B0048-9BC7-45F8-9C35-C589AFE04444}" type="pres">
      <dgm:prSet presAssocID="{702E1EC2-2589-483F-BE84-3B5C80471B49}" presName="rootText3" presStyleLbl="asst2" presStyleIdx="3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0FE6A4-31E5-4D73-9C4C-11083C5C4BA3}" type="pres">
      <dgm:prSet presAssocID="{702E1EC2-2589-483F-BE84-3B5C80471B49}" presName="rootConnector3" presStyleLbl="asst2" presStyleIdx="3" presStyleCnt="9"/>
      <dgm:spPr/>
      <dgm:t>
        <a:bodyPr/>
        <a:lstStyle/>
        <a:p>
          <a:endParaRPr lang="ru-RU"/>
        </a:p>
      </dgm:t>
    </dgm:pt>
    <dgm:pt modelId="{EB6A9FC4-C977-408B-8ACD-7A748EE0E272}" type="pres">
      <dgm:prSet presAssocID="{702E1EC2-2589-483F-BE84-3B5C80471B49}" presName="hierChild6" presStyleCnt="0"/>
      <dgm:spPr/>
    </dgm:pt>
    <dgm:pt modelId="{338C730A-F79F-4876-AECD-A8B7DB6D4C84}" type="pres">
      <dgm:prSet presAssocID="{702E1EC2-2589-483F-BE84-3B5C80471B49}" presName="hierChild7" presStyleCnt="0"/>
      <dgm:spPr/>
    </dgm:pt>
    <dgm:pt modelId="{A2C7BECD-078D-47C0-BDD3-8D3CE44E9AFB}" type="pres">
      <dgm:prSet presAssocID="{288243E0-E2FC-4BD6-9A2A-C180D2FF970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07DC188-E4D4-456E-B036-8E7748A620F2}" type="pres">
      <dgm:prSet presAssocID="{50F60901-3CF3-408B-8AC1-E4847CCB7E37}" presName="hierRoot2" presStyleCnt="0">
        <dgm:presLayoutVars>
          <dgm:hierBranch val="init"/>
        </dgm:presLayoutVars>
      </dgm:prSet>
      <dgm:spPr/>
    </dgm:pt>
    <dgm:pt modelId="{54276E9B-FB8D-421D-A710-AF093C070D32}" type="pres">
      <dgm:prSet presAssocID="{50F60901-3CF3-408B-8AC1-E4847CCB7E37}" presName="rootComposite" presStyleCnt="0"/>
      <dgm:spPr/>
    </dgm:pt>
    <dgm:pt modelId="{D7E3D082-9D4D-4336-B91F-18169300ABED}" type="pres">
      <dgm:prSet presAssocID="{50F60901-3CF3-408B-8AC1-E4847CCB7E3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860ACE-74C3-4114-9C02-330B5DA88136}" type="pres">
      <dgm:prSet presAssocID="{50F60901-3CF3-408B-8AC1-E4847CCB7E37}" presName="rootConnector" presStyleLbl="node2" presStyleIdx="1" presStyleCnt="2"/>
      <dgm:spPr/>
      <dgm:t>
        <a:bodyPr/>
        <a:lstStyle/>
        <a:p>
          <a:endParaRPr lang="ru-RU"/>
        </a:p>
      </dgm:t>
    </dgm:pt>
    <dgm:pt modelId="{E89D3984-899A-4088-99D5-9650813955D1}" type="pres">
      <dgm:prSet presAssocID="{50F60901-3CF3-408B-8AC1-E4847CCB7E37}" presName="hierChild4" presStyleCnt="0"/>
      <dgm:spPr/>
    </dgm:pt>
    <dgm:pt modelId="{5984E469-ABC6-4AC5-B271-96F2ACECE9C5}" type="pres">
      <dgm:prSet presAssocID="{50F60901-3CF3-408B-8AC1-E4847CCB7E37}" presName="hierChild5" presStyleCnt="0"/>
      <dgm:spPr/>
    </dgm:pt>
    <dgm:pt modelId="{DCAA4697-98F6-4F36-AC1F-D616ADE0140F}" type="pres">
      <dgm:prSet presAssocID="{37789C52-AF96-42B1-BD7A-14621E00BE08}" presName="Name111" presStyleLbl="parChTrans1D3" presStyleIdx="2" presStyleCnt="5"/>
      <dgm:spPr/>
      <dgm:t>
        <a:bodyPr/>
        <a:lstStyle/>
        <a:p>
          <a:endParaRPr lang="ru-RU"/>
        </a:p>
      </dgm:t>
    </dgm:pt>
    <dgm:pt modelId="{25D8EAE8-E8A1-4BF1-93B8-BB4CBC7AB373}" type="pres">
      <dgm:prSet presAssocID="{4AF2D749-5301-4B3D-8353-6E09154E5A7E}" presName="hierRoot3" presStyleCnt="0">
        <dgm:presLayoutVars>
          <dgm:hierBranch val="init"/>
        </dgm:presLayoutVars>
      </dgm:prSet>
      <dgm:spPr/>
    </dgm:pt>
    <dgm:pt modelId="{8A41AAD1-A063-4BF9-9FA8-3D60AFB42C9A}" type="pres">
      <dgm:prSet presAssocID="{4AF2D749-5301-4B3D-8353-6E09154E5A7E}" presName="rootComposite3" presStyleCnt="0"/>
      <dgm:spPr/>
    </dgm:pt>
    <dgm:pt modelId="{299A7808-974B-4D56-A8C0-CEFD772644A3}" type="pres">
      <dgm:prSet presAssocID="{4AF2D749-5301-4B3D-8353-6E09154E5A7E}" presName="rootText3" presStyleLbl="asst2" presStyleIdx="4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89B92B-EE71-4CDA-9788-E12A85CCAD94}" type="pres">
      <dgm:prSet presAssocID="{4AF2D749-5301-4B3D-8353-6E09154E5A7E}" presName="rootConnector3" presStyleLbl="asst2" presStyleIdx="4" presStyleCnt="9"/>
      <dgm:spPr/>
      <dgm:t>
        <a:bodyPr/>
        <a:lstStyle/>
        <a:p>
          <a:endParaRPr lang="ru-RU"/>
        </a:p>
      </dgm:t>
    </dgm:pt>
    <dgm:pt modelId="{910B9F76-DC45-4830-B34C-47442ECF5F66}" type="pres">
      <dgm:prSet presAssocID="{4AF2D749-5301-4B3D-8353-6E09154E5A7E}" presName="hierChild6" presStyleCnt="0"/>
      <dgm:spPr/>
    </dgm:pt>
    <dgm:pt modelId="{0D9E6313-ABC7-473D-B7F3-F15B604F5A46}" type="pres">
      <dgm:prSet presAssocID="{4AF2D749-5301-4B3D-8353-6E09154E5A7E}" presName="hierChild7" presStyleCnt="0"/>
      <dgm:spPr/>
    </dgm:pt>
    <dgm:pt modelId="{6B368D3D-9A08-4E43-85AE-9DCE6194FE4B}" type="pres">
      <dgm:prSet presAssocID="{565C9B05-3D09-42DB-B401-43CF64F26669}" presName="Name111" presStyleLbl="parChTrans1D3" presStyleIdx="3" presStyleCnt="5"/>
      <dgm:spPr/>
      <dgm:t>
        <a:bodyPr/>
        <a:lstStyle/>
        <a:p>
          <a:endParaRPr lang="ru-RU"/>
        </a:p>
      </dgm:t>
    </dgm:pt>
    <dgm:pt modelId="{DD2A4C51-8C68-4C34-8305-7E92E88E6EB6}" type="pres">
      <dgm:prSet presAssocID="{FA790508-BDD4-4D98-B43F-825009CE0871}" presName="hierRoot3" presStyleCnt="0">
        <dgm:presLayoutVars>
          <dgm:hierBranch val="init"/>
        </dgm:presLayoutVars>
      </dgm:prSet>
      <dgm:spPr/>
    </dgm:pt>
    <dgm:pt modelId="{C310B33D-BBE8-4EE5-B078-6AB6289BEF6C}" type="pres">
      <dgm:prSet presAssocID="{FA790508-BDD4-4D98-B43F-825009CE0871}" presName="rootComposite3" presStyleCnt="0"/>
      <dgm:spPr/>
    </dgm:pt>
    <dgm:pt modelId="{BABB0153-46C6-45AD-B4E8-2F4D3976D3C1}" type="pres">
      <dgm:prSet presAssocID="{FA790508-BDD4-4D98-B43F-825009CE0871}" presName="rootText3" presStyleLbl="asst2" presStyleIdx="5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00E25-1299-442D-A844-7246F4FBAE4E}" type="pres">
      <dgm:prSet presAssocID="{FA790508-BDD4-4D98-B43F-825009CE0871}" presName="rootConnector3" presStyleLbl="asst2" presStyleIdx="5" presStyleCnt="9"/>
      <dgm:spPr/>
      <dgm:t>
        <a:bodyPr/>
        <a:lstStyle/>
        <a:p>
          <a:endParaRPr lang="ru-RU"/>
        </a:p>
      </dgm:t>
    </dgm:pt>
    <dgm:pt modelId="{DC59FF84-2B3E-4268-9575-DE2F37C9EAAC}" type="pres">
      <dgm:prSet presAssocID="{FA790508-BDD4-4D98-B43F-825009CE0871}" presName="hierChild6" presStyleCnt="0"/>
      <dgm:spPr/>
    </dgm:pt>
    <dgm:pt modelId="{78E3CC47-2DE4-4117-BDB5-478D80978318}" type="pres">
      <dgm:prSet presAssocID="{FA790508-BDD4-4D98-B43F-825009CE0871}" presName="hierChild7" presStyleCnt="0"/>
      <dgm:spPr/>
    </dgm:pt>
    <dgm:pt modelId="{C6E0D93A-2E00-4D94-A5CD-3ED79D3C8AEB}" type="pres">
      <dgm:prSet presAssocID="{7DE1F495-DF9C-4D5A-95AC-68D4A8F1A6C5}" presName="Name111" presStyleLbl="parChTrans1D3" presStyleIdx="4" presStyleCnt="5"/>
      <dgm:spPr/>
      <dgm:t>
        <a:bodyPr/>
        <a:lstStyle/>
        <a:p>
          <a:endParaRPr lang="ru-RU"/>
        </a:p>
      </dgm:t>
    </dgm:pt>
    <dgm:pt modelId="{96065677-ADEB-432E-B100-08E58613E7E4}" type="pres">
      <dgm:prSet presAssocID="{74626F2E-A217-4E21-BCBB-278A3B10835A}" presName="hierRoot3" presStyleCnt="0">
        <dgm:presLayoutVars>
          <dgm:hierBranch val="init"/>
        </dgm:presLayoutVars>
      </dgm:prSet>
      <dgm:spPr/>
    </dgm:pt>
    <dgm:pt modelId="{E3D65F72-EB48-4674-AEFF-A59E5DD45D4D}" type="pres">
      <dgm:prSet presAssocID="{74626F2E-A217-4E21-BCBB-278A3B10835A}" presName="rootComposite3" presStyleCnt="0"/>
      <dgm:spPr/>
    </dgm:pt>
    <dgm:pt modelId="{613E4353-7C47-43C5-9138-94E097F7F2B0}" type="pres">
      <dgm:prSet presAssocID="{74626F2E-A217-4E21-BCBB-278A3B10835A}" presName="rootText3" presStyleLbl="asst2" presStyleIdx="6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AA636-2A56-4DED-9617-CD4D5B4B3CD0}" type="pres">
      <dgm:prSet presAssocID="{74626F2E-A217-4E21-BCBB-278A3B10835A}" presName="rootConnector3" presStyleLbl="asst2" presStyleIdx="6" presStyleCnt="9"/>
      <dgm:spPr/>
      <dgm:t>
        <a:bodyPr/>
        <a:lstStyle/>
        <a:p>
          <a:endParaRPr lang="ru-RU"/>
        </a:p>
      </dgm:t>
    </dgm:pt>
    <dgm:pt modelId="{2BA4375D-4689-453B-A462-FFEB6CC6FBF1}" type="pres">
      <dgm:prSet presAssocID="{74626F2E-A217-4E21-BCBB-278A3B10835A}" presName="hierChild6" presStyleCnt="0"/>
      <dgm:spPr/>
    </dgm:pt>
    <dgm:pt modelId="{896E586D-D0BF-4D4A-B1E6-577135D50F39}" type="pres">
      <dgm:prSet presAssocID="{74626F2E-A217-4E21-BCBB-278A3B10835A}" presName="hierChild7" presStyleCnt="0"/>
      <dgm:spPr/>
    </dgm:pt>
    <dgm:pt modelId="{2978FA73-5B0E-4ABC-AD89-F75ADD9B141F}" type="pres">
      <dgm:prSet presAssocID="{B426056E-8916-4C97-9EC4-47E2C6371007}" presName="Name111" presStyleLbl="parChTrans1D4" presStyleIdx="2" presStyleCnt="4"/>
      <dgm:spPr/>
      <dgm:t>
        <a:bodyPr/>
        <a:lstStyle/>
        <a:p>
          <a:endParaRPr lang="ru-RU"/>
        </a:p>
      </dgm:t>
    </dgm:pt>
    <dgm:pt modelId="{DDF22C37-1B53-4816-86B6-E8C6A1A0A6D7}" type="pres">
      <dgm:prSet presAssocID="{47AC436F-D81E-406D-B68D-2CC6ED7D7866}" presName="hierRoot3" presStyleCnt="0">
        <dgm:presLayoutVars>
          <dgm:hierBranch val="init"/>
        </dgm:presLayoutVars>
      </dgm:prSet>
      <dgm:spPr/>
    </dgm:pt>
    <dgm:pt modelId="{30C195E9-39A3-42AE-9BEE-1AC127DF2A72}" type="pres">
      <dgm:prSet presAssocID="{47AC436F-D81E-406D-B68D-2CC6ED7D7866}" presName="rootComposite3" presStyleCnt="0"/>
      <dgm:spPr/>
    </dgm:pt>
    <dgm:pt modelId="{4C209538-88D3-4299-A7D7-342D1B76E875}" type="pres">
      <dgm:prSet presAssocID="{47AC436F-D81E-406D-B68D-2CC6ED7D7866}" presName="rootText3" presStyleLbl="asst2" presStyleIdx="7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7F36CF-4FC1-4633-A4AD-431E0FBC67F4}" type="pres">
      <dgm:prSet presAssocID="{47AC436F-D81E-406D-B68D-2CC6ED7D7866}" presName="rootConnector3" presStyleLbl="asst2" presStyleIdx="7" presStyleCnt="9"/>
      <dgm:spPr/>
      <dgm:t>
        <a:bodyPr/>
        <a:lstStyle/>
        <a:p>
          <a:endParaRPr lang="ru-RU"/>
        </a:p>
      </dgm:t>
    </dgm:pt>
    <dgm:pt modelId="{4AEB7762-9899-4D01-87B2-3C3AB24484BA}" type="pres">
      <dgm:prSet presAssocID="{47AC436F-D81E-406D-B68D-2CC6ED7D7866}" presName="hierChild6" presStyleCnt="0"/>
      <dgm:spPr/>
    </dgm:pt>
    <dgm:pt modelId="{B3E617EF-4413-4B4C-9583-9E52C2E8A5E5}" type="pres">
      <dgm:prSet presAssocID="{47AC436F-D81E-406D-B68D-2CC6ED7D7866}" presName="hierChild7" presStyleCnt="0"/>
      <dgm:spPr/>
    </dgm:pt>
    <dgm:pt modelId="{8A58AD21-1C9A-4FB0-B28D-7FF8391A397C}" type="pres">
      <dgm:prSet presAssocID="{8A8EFA6B-0E5A-48E8-860C-B3F282265F4B}" presName="Name111" presStyleLbl="parChTrans1D4" presStyleIdx="3" presStyleCnt="4"/>
      <dgm:spPr/>
      <dgm:t>
        <a:bodyPr/>
        <a:lstStyle/>
        <a:p>
          <a:endParaRPr lang="ru-RU"/>
        </a:p>
      </dgm:t>
    </dgm:pt>
    <dgm:pt modelId="{44543529-3121-4034-9766-47FFEAE693BC}" type="pres">
      <dgm:prSet presAssocID="{7D5A00DF-FB4E-4974-AC99-4239D8241CF0}" presName="hierRoot3" presStyleCnt="0">
        <dgm:presLayoutVars>
          <dgm:hierBranch val="init"/>
        </dgm:presLayoutVars>
      </dgm:prSet>
      <dgm:spPr/>
    </dgm:pt>
    <dgm:pt modelId="{DE4F97D4-A75F-41F8-B87D-D5FC74F9748F}" type="pres">
      <dgm:prSet presAssocID="{7D5A00DF-FB4E-4974-AC99-4239D8241CF0}" presName="rootComposite3" presStyleCnt="0"/>
      <dgm:spPr/>
    </dgm:pt>
    <dgm:pt modelId="{D9B0F315-EA33-44CD-8311-77F27BDA66E9}" type="pres">
      <dgm:prSet presAssocID="{7D5A00DF-FB4E-4974-AC99-4239D8241CF0}" presName="rootText3" presStyleLbl="asst2" presStyleIdx="8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674C43-FF1D-4E0E-BC4A-60AEF45C8435}" type="pres">
      <dgm:prSet presAssocID="{7D5A00DF-FB4E-4974-AC99-4239D8241CF0}" presName="rootConnector3" presStyleLbl="asst2" presStyleIdx="8" presStyleCnt="9"/>
      <dgm:spPr/>
      <dgm:t>
        <a:bodyPr/>
        <a:lstStyle/>
        <a:p>
          <a:endParaRPr lang="ru-RU"/>
        </a:p>
      </dgm:t>
    </dgm:pt>
    <dgm:pt modelId="{A59EDCDA-CACD-4E53-B37E-0896B35D121F}" type="pres">
      <dgm:prSet presAssocID="{7D5A00DF-FB4E-4974-AC99-4239D8241CF0}" presName="hierChild6" presStyleCnt="0"/>
      <dgm:spPr/>
    </dgm:pt>
    <dgm:pt modelId="{2F326DE6-5F95-45E6-8702-71BDCDE55D96}" type="pres">
      <dgm:prSet presAssocID="{7D5A00DF-FB4E-4974-AC99-4239D8241CF0}" presName="hierChild7" presStyleCnt="0"/>
      <dgm:spPr/>
    </dgm:pt>
    <dgm:pt modelId="{3C633EAC-F6D6-42C7-80C8-C4016292EED5}" type="pres">
      <dgm:prSet presAssocID="{FD2A93FC-476D-4E5A-B6AC-7C715BA02F61}" presName="hierChild3" presStyleCnt="0"/>
      <dgm:spPr/>
    </dgm:pt>
  </dgm:ptLst>
  <dgm:cxnLst>
    <dgm:cxn modelId="{F9864C11-873C-423C-8882-BA91131B6E5E}" type="presOf" srcId="{07006E07-5B81-4B12-9C4F-27BE20EF75BE}" destId="{4C0509C1-63E9-463F-8B75-2972BBA297C8}" srcOrd="1" destOrd="0" presId="urn:microsoft.com/office/officeart/2005/8/layout/orgChart1"/>
    <dgm:cxn modelId="{7154C4DF-9FDD-4F2C-AC28-67CC2D14C612}" srcId="{74626F2E-A217-4E21-BCBB-278A3B10835A}" destId="{47AC436F-D81E-406D-B68D-2CC6ED7D7866}" srcOrd="0" destOrd="0" parTransId="{B426056E-8916-4C97-9EC4-47E2C6371007}" sibTransId="{62A4BC4B-09EA-45BE-9FAF-4774F869E673}"/>
    <dgm:cxn modelId="{CD4D8D8B-2C11-4E96-AFE6-392AE9EAE8DE}" srcId="{FD2A93FC-476D-4E5A-B6AC-7C715BA02F61}" destId="{50F60901-3CF3-408B-8AC1-E4847CCB7E37}" srcOrd="1" destOrd="0" parTransId="{288243E0-E2FC-4BD6-9A2A-C180D2FF9702}" sibTransId="{36256BE5-EC80-4561-BB56-761EFBB32056}"/>
    <dgm:cxn modelId="{8FC60512-41BB-4E90-8A2F-04DE5EB1B0BB}" type="presOf" srcId="{288243E0-E2FC-4BD6-9A2A-C180D2FF9702}" destId="{A2C7BECD-078D-47C0-BDD3-8D3CE44E9AFB}" srcOrd="0" destOrd="0" presId="urn:microsoft.com/office/officeart/2005/8/layout/orgChart1"/>
    <dgm:cxn modelId="{B3D289AD-1931-4F7C-9DEE-ACC23E6F6B75}" type="presOf" srcId="{B426056E-8916-4C97-9EC4-47E2C6371007}" destId="{2978FA73-5B0E-4ABC-AD89-F75ADD9B141F}" srcOrd="0" destOrd="0" presId="urn:microsoft.com/office/officeart/2005/8/layout/orgChart1"/>
    <dgm:cxn modelId="{09915268-9396-4DAD-8BEE-9EF376C5DD10}" srcId="{50F60901-3CF3-408B-8AC1-E4847CCB7E37}" destId="{74626F2E-A217-4E21-BCBB-278A3B10835A}" srcOrd="2" destOrd="0" parTransId="{7DE1F495-DF9C-4D5A-95AC-68D4A8F1A6C5}" sibTransId="{2F5D0DE9-D671-451C-A733-242F16D403D5}"/>
    <dgm:cxn modelId="{AD00C5EF-AFD3-465E-A4F1-3CD176B2561F}" type="presOf" srcId="{E78C5BB9-5639-46B6-844F-CA9D6EC02B54}" destId="{BAB2F3AB-1DB7-4A1D-83A7-A55F9EAD7CF4}" srcOrd="0" destOrd="0" presId="urn:microsoft.com/office/officeart/2005/8/layout/orgChart1"/>
    <dgm:cxn modelId="{3837EC54-DA94-47B2-9665-1226E8CFBC22}" type="presOf" srcId="{5A63E45F-5A92-4382-85A6-027FF7F058CD}" destId="{BF72EC7F-11CE-49B3-9DE2-96DA92882902}" srcOrd="0" destOrd="0" presId="urn:microsoft.com/office/officeart/2005/8/layout/orgChart1"/>
    <dgm:cxn modelId="{F60F4DD9-A4E7-4BE1-9A04-2CC52CF8BE9E}" type="presOf" srcId="{FD2A93FC-476D-4E5A-B6AC-7C715BA02F61}" destId="{C79587FC-4910-425A-98D7-4586084EDA1F}" srcOrd="1" destOrd="0" presId="urn:microsoft.com/office/officeart/2005/8/layout/orgChart1"/>
    <dgm:cxn modelId="{B76B96A5-F4BD-446E-91B1-C728EB2A0489}" srcId="{E78C5BB9-5639-46B6-844F-CA9D6EC02B54}" destId="{FD2A93FC-476D-4E5A-B6AC-7C715BA02F61}" srcOrd="0" destOrd="0" parTransId="{8D4E058D-E78B-453E-856C-0A8C67557D39}" sibTransId="{97ED4326-8B7F-4D9C-A8A5-0BA3CAA60145}"/>
    <dgm:cxn modelId="{F59D3BE4-7428-41D1-94A4-B1C2806EB857}" type="presOf" srcId="{0D949EDD-6394-4693-A7B3-8A5321134162}" destId="{473ABB76-CA2E-498A-98AC-E169C7373DC8}" srcOrd="0" destOrd="0" presId="urn:microsoft.com/office/officeart/2005/8/layout/orgChart1"/>
    <dgm:cxn modelId="{10BFEC47-59FF-4512-9373-F9F4B6A97D28}" type="presOf" srcId="{7D5A00DF-FB4E-4974-AC99-4239D8241CF0}" destId="{D9B0F315-EA33-44CD-8311-77F27BDA66E9}" srcOrd="0" destOrd="0" presId="urn:microsoft.com/office/officeart/2005/8/layout/orgChart1"/>
    <dgm:cxn modelId="{BCF3F2D5-DB42-457A-800E-717337AB93ED}" type="presOf" srcId="{56C16634-8F0E-445F-8BA7-E34C93E02E24}" destId="{FB6ABD47-4690-4264-A151-B70C574AA220}" srcOrd="0" destOrd="0" presId="urn:microsoft.com/office/officeart/2005/8/layout/orgChart1"/>
    <dgm:cxn modelId="{7DDE0E85-F1DA-45C2-A79A-D3A78009A894}" type="presOf" srcId="{FA790508-BDD4-4D98-B43F-825009CE0871}" destId="{01800E25-1299-442D-A844-7246F4FBAE4E}" srcOrd="1" destOrd="0" presId="urn:microsoft.com/office/officeart/2005/8/layout/orgChart1"/>
    <dgm:cxn modelId="{D7B5BFB4-8980-4F93-9215-B91FC0E1285D}" type="presOf" srcId="{702E1EC2-2589-483F-BE84-3B5C80471B49}" destId="{8D0FE6A4-31E5-4D73-9C4C-11083C5C4BA3}" srcOrd="1" destOrd="0" presId="urn:microsoft.com/office/officeart/2005/8/layout/orgChart1"/>
    <dgm:cxn modelId="{98F7C4DC-DE56-4432-BB1C-1596316C7777}" type="presOf" srcId="{C976CCCE-9F18-4DA1-98A6-4D5D5622A873}" destId="{E89496B1-7DE9-49ED-AFDB-F274C7FE1BD9}" srcOrd="0" destOrd="0" presId="urn:microsoft.com/office/officeart/2005/8/layout/orgChart1"/>
    <dgm:cxn modelId="{3166E0AE-560C-4FE9-B063-5DBEF5249D42}" type="presOf" srcId="{4AF2D749-5301-4B3D-8353-6E09154E5A7E}" destId="{299A7808-974B-4D56-A8C0-CEFD772644A3}" srcOrd="0" destOrd="0" presId="urn:microsoft.com/office/officeart/2005/8/layout/orgChart1"/>
    <dgm:cxn modelId="{98C8A7BE-CFB7-4EBE-AE89-5CA505EE43CF}" type="presOf" srcId="{47AC436F-D81E-406D-B68D-2CC6ED7D7866}" destId="{CF7F36CF-4FC1-4633-A4AD-431E0FBC67F4}" srcOrd="1" destOrd="0" presId="urn:microsoft.com/office/officeart/2005/8/layout/orgChart1"/>
    <dgm:cxn modelId="{20FCBD1C-6DA6-44D0-B299-620793ACEB00}" srcId="{FD2A93FC-476D-4E5A-B6AC-7C715BA02F61}" destId="{0D949EDD-6394-4693-A7B3-8A5321134162}" srcOrd="0" destOrd="0" parTransId="{8B9D37D4-1BBF-45B3-B6A2-369629B878E5}" sibTransId="{00EB03E8-A5D8-4FF4-929D-0AFDB621719B}"/>
    <dgm:cxn modelId="{6F3E8B5E-48BD-47F8-8F34-1FC1EC77DE68}" type="presOf" srcId="{56C16634-8F0E-445F-8BA7-E34C93E02E24}" destId="{A7EDF7B3-16DE-40E2-B722-7D4F087D0256}" srcOrd="1" destOrd="0" presId="urn:microsoft.com/office/officeart/2005/8/layout/orgChart1"/>
    <dgm:cxn modelId="{5677EC1F-7E96-4853-87D1-F483DD8251A6}" type="presOf" srcId="{4AF2D749-5301-4B3D-8353-6E09154E5A7E}" destId="{C589B92B-EE71-4CDA-9788-E12A85CCAD94}" srcOrd="1" destOrd="0" presId="urn:microsoft.com/office/officeart/2005/8/layout/orgChart1"/>
    <dgm:cxn modelId="{CA2225D2-80C1-4FD5-A146-8FBF47141CF2}" srcId="{50F60901-3CF3-408B-8AC1-E4847CCB7E37}" destId="{4AF2D749-5301-4B3D-8353-6E09154E5A7E}" srcOrd="0" destOrd="0" parTransId="{37789C52-AF96-42B1-BD7A-14621E00BE08}" sibTransId="{626E2799-4893-4F1B-8995-5F72D27FCB30}"/>
    <dgm:cxn modelId="{1DF3EDAF-8AFE-4EA8-A872-68986BF87911}" type="presOf" srcId="{FA790508-BDD4-4D98-B43F-825009CE0871}" destId="{BABB0153-46C6-45AD-B4E8-2F4D3976D3C1}" srcOrd="0" destOrd="0" presId="urn:microsoft.com/office/officeart/2005/8/layout/orgChart1"/>
    <dgm:cxn modelId="{81F7DEDF-6537-4BA5-A4C9-40B98FBD5EDF}" type="presOf" srcId="{47AC436F-D81E-406D-B68D-2CC6ED7D7866}" destId="{4C209538-88D3-4299-A7D7-342D1B76E875}" srcOrd="0" destOrd="0" presId="urn:microsoft.com/office/officeart/2005/8/layout/orgChart1"/>
    <dgm:cxn modelId="{ACC89CB4-151D-4757-9BBB-819BA577B145}" type="presOf" srcId="{7DE1F495-DF9C-4D5A-95AC-68D4A8F1A6C5}" destId="{C6E0D93A-2E00-4D94-A5CD-3ED79D3C8AEB}" srcOrd="0" destOrd="0" presId="urn:microsoft.com/office/officeart/2005/8/layout/orgChart1"/>
    <dgm:cxn modelId="{541E1446-BBB6-4899-A742-FD68AAB72F44}" type="presOf" srcId="{19EB8132-6605-409D-AAEF-BE95BCDD522F}" destId="{E66FA916-E1BC-4A33-B258-A7AE56D1724E}" srcOrd="0" destOrd="0" presId="urn:microsoft.com/office/officeart/2005/8/layout/orgChart1"/>
    <dgm:cxn modelId="{AE42B6B2-4552-48A2-AE5C-E1C2D218C1B3}" type="presOf" srcId="{F8D58495-3904-45A5-BE4E-9402B2E0A668}" destId="{FF1786A4-058F-43A3-87F7-02B5121AEA52}" srcOrd="0" destOrd="0" presId="urn:microsoft.com/office/officeart/2005/8/layout/orgChart1"/>
    <dgm:cxn modelId="{A97BA653-428A-4E0F-A49E-F2EC647AB2EE}" srcId="{0D949EDD-6394-4693-A7B3-8A5321134162}" destId="{702E1EC2-2589-483F-BE84-3B5C80471B49}" srcOrd="1" destOrd="0" parTransId="{5A63E45F-5A92-4382-85A6-027FF7F058CD}" sibTransId="{661BDB0A-4C07-407C-819F-EF15C96641C6}"/>
    <dgm:cxn modelId="{0EC9E529-4DB2-478F-A910-B9DE95D08FEB}" type="presOf" srcId="{64CCD6CD-11F6-4EB2-ACF0-BCF669383377}" destId="{E3CCBF2B-F680-44AA-B0F2-129F0179078C}" srcOrd="0" destOrd="0" presId="urn:microsoft.com/office/officeart/2005/8/layout/orgChart1"/>
    <dgm:cxn modelId="{CBE92A9C-D9B1-4EAE-A6C3-50E68FDF9F74}" type="presOf" srcId="{8A8EFA6B-0E5A-48E8-860C-B3F282265F4B}" destId="{8A58AD21-1C9A-4FB0-B28D-7FF8391A397C}" srcOrd="0" destOrd="0" presId="urn:microsoft.com/office/officeart/2005/8/layout/orgChart1"/>
    <dgm:cxn modelId="{8EB3F962-06D1-4546-980D-1F0707567E8C}" srcId="{0D949EDD-6394-4693-A7B3-8A5321134162}" destId="{07006E07-5B81-4B12-9C4F-27BE20EF75BE}" srcOrd="0" destOrd="0" parTransId="{64CCD6CD-11F6-4EB2-ACF0-BCF669383377}" sibTransId="{C34F2F61-0E55-4AF8-A770-D697A065AA89}"/>
    <dgm:cxn modelId="{7BD87FDC-75A2-4EDC-8EC0-2B1D883C1203}" type="presOf" srcId="{8B9D37D4-1BBF-45B3-B6A2-369629B878E5}" destId="{89EF5F10-B0EC-44A1-9246-474D325A6FFE}" srcOrd="0" destOrd="0" presId="urn:microsoft.com/office/officeart/2005/8/layout/orgChart1"/>
    <dgm:cxn modelId="{BC45D650-9E8E-4FC0-9995-E11F9329142B}" type="presOf" srcId="{FD2A93FC-476D-4E5A-B6AC-7C715BA02F61}" destId="{65B902E5-D1BB-47DA-83D9-D1580BDFB3DB}" srcOrd="0" destOrd="0" presId="urn:microsoft.com/office/officeart/2005/8/layout/orgChart1"/>
    <dgm:cxn modelId="{9ACAA5AB-6AB9-43BB-83D2-FEB676DAE720}" type="presOf" srcId="{702E1EC2-2589-483F-BE84-3B5C80471B49}" destId="{583B0048-9BC7-45F8-9C35-C589AFE04444}" srcOrd="0" destOrd="0" presId="urn:microsoft.com/office/officeart/2005/8/layout/orgChart1"/>
    <dgm:cxn modelId="{D6278DEB-3D68-4B93-8660-CE8E2C52F8BC}" srcId="{07006E07-5B81-4B12-9C4F-27BE20EF75BE}" destId="{F8D58495-3904-45A5-BE4E-9402B2E0A668}" srcOrd="0" destOrd="0" parTransId="{C976CCCE-9F18-4DA1-98A6-4D5D5622A873}" sibTransId="{EC50DFF4-340F-4139-B139-DA9F1D33FF1F}"/>
    <dgm:cxn modelId="{B7EE50DC-19BF-461D-A1D5-F1B60E9518F5}" type="presOf" srcId="{74626F2E-A217-4E21-BCBB-278A3B10835A}" destId="{613E4353-7C47-43C5-9138-94E097F7F2B0}" srcOrd="0" destOrd="0" presId="urn:microsoft.com/office/officeart/2005/8/layout/orgChart1"/>
    <dgm:cxn modelId="{2421F3C2-E52B-4186-974C-9EBEA532ABD2}" type="presOf" srcId="{50F60901-3CF3-408B-8AC1-E4847CCB7E37}" destId="{D7E3D082-9D4D-4336-B91F-18169300ABED}" srcOrd="0" destOrd="0" presId="urn:microsoft.com/office/officeart/2005/8/layout/orgChart1"/>
    <dgm:cxn modelId="{DF1C0C8D-50DB-494A-8052-35917733328B}" type="presOf" srcId="{7D5A00DF-FB4E-4974-AC99-4239D8241CF0}" destId="{F7674C43-FF1D-4E0E-BC4A-60AEF45C8435}" srcOrd="1" destOrd="0" presId="urn:microsoft.com/office/officeart/2005/8/layout/orgChart1"/>
    <dgm:cxn modelId="{500B5F35-71B6-4E28-9DEF-4D91A3182F30}" srcId="{74626F2E-A217-4E21-BCBB-278A3B10835A}" destId="{7D5A00DF-FB4E-4974-AC99-4239D8241CF0}" srcOrd="1" destOrd="0" parTransId="{8A8EFA6B-0E5A-48E8-860C-B3F282265F4B}" sibTransId="{234683A0-DF63-485F-AB9B-0CA34D241E21}"/>
    <dgm:cxn modelId="{67C556B0-D0C1-41DD-B3D4-12A689C14442}" type="presOf" srcId="{50F60901-3CF3-408B-8AC1-E4847CCB7E37}" destId="{83860ACE-74C3-4114-9C02-330B5DA88136}" srcOrd="1" destOrd="0" presId="urn:microsoft.com/office/officeart/2005/8/layout/orgChart1"/>
    <dgm:cxn modelId="{FBBFF9A6-9EB3-439B-90F9-7E82FCCEB09F}" type="presOf" srcId="{07006E07-5B81-4B12-9C4F-27BE20EF75BE}" destId="{4BC0F3E0-4ADB-4490-AAFA-FE76975B8D0A}" srcOrd="0" destOrd="0" presId="urn:microsoft.com/office/officeart/2005/8/layout/orgChart1"/>
    <dgm:cxn modelId="{EDB96262-DB99-49F1-A760-A9C74B814592}" type="presOf" srcId="{565C9B05-3D09-42DB-B401-43CF64F26669}" destId="{6B368D3D-9A08-4E43-85AE-9DCE6194FE4B}" srcOrd="0" destOrd="0" presId="urn:microsoft.com/office/officeart/2005/8/layout/orgChart1"/>
    <dgm:cxn modelId="{21C9CA7D-9F42-4EA6-9546-5B0AE3C2C55A}" srcId="{07006E07-5B81-4B12-9C4F-27BE20EF75BE}" destId="{56C16634-8F0E-445F-8BA7-E34C93E02E24}" srcOrd="1" destOrd="0" parTransId="{19EB8132-6605-409D-AAEF-BE95BCDD522F}" sibTransId="{7CC30951-7D49-4C4B-96FC-8845B39EAFF9}"/>
    <dgm:cxn modelId="{7FB3304C-B253-40D0-843A-6DA29C32D804}" srcId="{50F60901-3CF3-408B-8AC1-E4847CCB7E37}" destId="{FA790508-BDD4-4D98-B43F-825009CE0871}" srcOrd="1" destOrd="0" parTransId="{565C9B05-3D09-42DB-B401-43CF64F26669}" sibTransId="{555572EB-A9B2-4A76-AC7A-EF699BF4C261}"/>
    <dgm:cxn modelId="{15FA618E-123D-4174-85CB-A1311A11955C}" type="presOf" srcId="{F8D58495-3904-45A5-BE4E-9402B2E0A668}" destId="{9D61E32D-6920-4BCF-B49C-AE5C612DE844}" srcOrd="1" destOrd="0" presId="urn:microsoft.com/office/officeart/2005/8/layout/orgChart1"/>
    <dgm:cxn modelId="{4A98BAFD-767F-4FCB-AFBE-2148A5186027}" type="presOf" srcId="{37789C52-AF96-42B1-BD7A-14621E00BE08}" destId="{DCAA4697-98F6-4F36-AC1F-D616ADE0140F}" srcOrd="0" destOrd="0" presId="urn:microsoft.com/office/officeart/2005/8/layout/orgChart1"/>
    <dgm:cxn modelId="{17BFA43E-284F-44CE-ADC5-76036C98B372}" type="presOf" srcId="{74626F2E-A217-4E21-BCBB-278A3B10835A}" destId="{C48AA636-2A56-4DED-9617-CD4D5B4B3CD0}" srcOrd="1" destOrd="0" presId="urn:microsoft.com/office/officeart/2005/8/layout/orgChart1"/>
    <dgm:cxn modelId="{86E8CEC7-F030-4423-965B-78AF8F6C7926}" type="presOf" srcId="{0D949EDD-6394-4693-A7B3-8A5321134162}" destId="{43A6016B-B7C2-4719-B82B-31ACC5FA62B5}" srcOrd="1" destOrd="0" presId="urn:microsoft.com/office/officeart/2005/8/layout/orgChart1"/>
    <dgm:cxn modelId="{9BEA4C29-B601-4552-B044-26708FD9CE61}" type="presParOf" srcId="{BAB2F3AB-1DB7-4A1D-83A7-A55F9EAD7CF4}" destId="{211B644B-2AAC-4C04-B237-641C39DB7E0C}" srcOrd="0" destOrd="0" presId="urn:microsoft.com/office/officeart/2005/8/layout/orgChart1"/>
    <dgm:cxn modelId="{C87D296F-53C1-4ED3-BBD6-C7C5E5A83672}" type="presParOf" srcId="{211B644B-2AAC-4C04-B237-641C39DB7E0C}" destId="{2AF9CE2C-B663-4B92-8937-6732E1549783}" srcOrd="0" destOrd="0" presId="urn:microsoft.com/office/officeart/2005/8/layout/orgChart1"/>
    <dgm:cxn modelId="{787FBF42-9D00-49B5-98FD-E72C0281289E}" type="presParOf" srcId="{2AF9CE2C-B663-4B92-8937-6732E1549783}" destId="{65B902E5-D1BB-47DA-83D9-D1580BDFB3DB}" srcOrd="0" destOrd="0" presId="urn:microsoft.com/office/officeart/2005/8/layout/orgChart1"/>
    <dgm:cxn modelId="{E5E1C1A8-137A-437A-A41F-B2E6A8D6DA95}" type="presParOf" srcId="{2AF9CE2C-B663-4B92-8937-6732E1549783}" destId="{C79587FC-4910-425A-98D7-4586084EDA1F}" srcOrd="1" destOrd="0" presId="urn:microsoft.com/office/officeart/2005/8/layout/orgChart1"/>
    <dgm:cxn modelId="{6F15EB76-3603-4B79-9B87-563AF0320CD0}" type="presParOf" srcId="{211B644B-2AAC-4C04-B237-641C39DB7E0C}" destId="{94EF78FF-9978-4F8C-BC20-E7521E1F7817}" srcOrd="1" destOrd="0" presId="urn:microsoft.com/office/officeart/2005/8/layout/orgChart1"/>
    <dgm:cxn modelId="{DB27D9D2-44E8-4D8B-9A69-628B46E0C774}" type="presParOf" srcId="{94EF78FF-9978-4F8C-BC20-E7521E1F7817}" destId="{89EF5F10-B0EC-44A1-9246-474D325A6FFE}" srcOrd="0" destOrd="0" presId="urn:microsoft.com/office/officeart/2005/8/layout/orgChart1"/>
    <dgm:cxn modelId="{38515C50-88FB-4502-8A87-D4C6B8667EE8}" type="presParOf" srcId="{94EF78FF-9978-4F8C-BC20-E7521E1F7817}" destId="{C7FF7508-D0DD-4076-9ABD-48163918DFF5}" srcOrd="1" destOrd="0" presId="urn:microsoft.com/office/officeart/2005/8/layout/orgChart1"/>
    <dgm:cxn modelId="{1A03363B-DDB4-40F8-B18F-43525E53F248}" type="presParOf" srcId="{C7FF7508-D0DD-4076-9ABD-48163918DFF5}" destId="{F3B2E362-884B-45BD-9C86-66536A7E208D}" srcOrd="0" destOrd="0" presId="urn:microsoft.com/office/officeart/2005/8/layout/orgChart1"/>
    <dgm:cxn modelId="{8F90508B-3BE5-43FA-8296-0F4B69636213}" type="presParOf" srcId="{F3B2E362-884B-45BD-9C86-66536A7E208D}" destId="{473ABB76-CA2E-498A-98AC-E169C7373DC8}" srcOrd="0" destOrd="0" presId="urn:microsoft.com/office/officeart/2005/8/layout/orgChart1"/>
    <dgm:cxn modelId="{12F497CB-E997-4283-9F97-8038E489E260}" type="presParOf" srcId="{F3B2E362-884B-45BD-9C86-66536A7E208D}" destId="{43A6016B-B7C2-4719-B82B-31ACC5FA62B5}" srcOrd="1" destOrd="0" presId="urn:microsoft.com/office/officeart/2005/8/layout/orgChart1"/>
    <dgm:cxn modelId="{27B585AF-7C9D-498E-9118-04E9D006D921}" type="presParOf" srcId="{C7FF7508-D0DD-4076-9ABD-48163918DFF5}" destId="{B811F24D-5BB0-4D4A-8FFC-915572E13CE7}" srcOrd="1" destOrd="0" presId="urn:microsoft.com/office/officeart/2005/8/layout/orgChart1"/>
    <dgm:cxn modelId="{65541D87-40C4-479C-A0DD-A7EAB9B895A4}" type="presParOf" srcId="{C7FF7508-D0DD-4076-9ABD-48163918DFF5}" destId="{C007C8A1-6617-476F-B474-DF1FA126A542}" srcOrd="2" destOrd="0" presId="urn:microsoft.com/office/officeart/2005/8/layout/orgChart1"/>
    <dgm:cxn modelId="{5D1630C5-C952-44B1-B5C2-63AF48ED9546}" type="presParOf" srcId="{C007C8A1-6617-476F-B474-DF1FA126A542}" destId="{E3CCBF2B-F680-44AA-B0F2-129F0179078C}" srcOrd="0" destOrd="0" presId="urn:microsoft.com/office/officeart/2005/8/layout/orgChart1"/>
    <dgm:cxn modelId="{0B5DCBCE-92FE-4A92-8D04-ACF042D97A8E}" type="presParOf" srcId="{C007C8A1-6617-476F-B474-DF1FA126A542}" destId="{59534C3F-DA0E-456F-A625-91A34B657948}" srcOrd="1" destOrd="0" presId="urn:microsoft.com/office/officeart/2005/8/layout/orgChart1"/>
    <dgm:cxn modelId="{DCFB6920-D61C-4EF2-B48A-4B762F2C9613}" type="presParOf" srcId="{59534C3F-DA0E-456F-A625-91A34B657948}" destId="{608E7D9E-AD90-4055-B778-0C3E759C17E5}" srcOrd="0" destOrd="0" presId="urn:microsoft.com/office/officeart/2005/8/layout/orgChart1"/>
    <dgm:cxn modelId="{D67AD702-43CB-4C5F-966A-C506B5CD79A3}" type="presParOf" srcId="{608E7D9E-AD90-4055-B778-0C3E759C17E5}" destId="{4BC0F3E0-4ADB-4490-AAFA-FE76975B8D0A}" srcOrd="0" destOrd="0" presId="urn:microsoft.com/office/officeart/2005/8/layout/orgChart1"/>
    <dgm:cxn modelId="{BFBD5178-9D5A-4F56-AE67-5AC040956DC8}" type="presParOf" srcId="{608E7D9E-AD90-4055-B778-0C3E759C17E5}" destId="{4C0509C1-63E9-463F-8B75-2972BBA297C8}" srcOrd="1" destOrd="0" presId="urn:microsoft.com/office/officeart/2005/8/layout/orgChart1"/>
    <dgm:cxn modelId="{B2CBBE83-8091-4D92-B74A-92E85A8DCC1F}" type="presParOf" srcId="{59534C3F-DA0E-456F-A625-91A34B657948}" destId="{50CA2949-69C5-4678-A68D-E48A2E432133}" srcOrd="1" destOrd="0" presId="urn:microsoft.com/office/officeart/2005/8/layout/orgChart1"/>
    <dgm:cxn modelId="{A64354EF-A32D-4050-BE52-75E276D34B34}" type="presParOf" srcId="{59534C3F-DA0E-456F-A625-91A34B657948}" destId="{2FCFD028-A86E-4580-B2E8-0E68C22E5EF2}" srcOrd="2" destOrd="0" presId="urn:microsoft.com/office/officeart/2005/8/layout/orgChart1"/>
    <dgm:cxn modelId="{67378828-D40C-48B2-B4F3-9CCBFD844C1A}" type="presParOf" srcId="{2FCFD028-A86E-4580-B2E8-0E68C22E5EF2}" destId="{E89496B1-7DE9-49ED-AFDB-F274C7FE1BD9}" srcOrd="0" destOrd="0" presId="urn:microsoft.com/office/officeart/2005/8/layout/orgChart1"/>
    <dgm:cxn modelId="{179C4CF0-F2EF-42AA-9C9D-71B0C1B23BA2}" type="presParOf" srcId="{2FCFD028-A86E-4580-B2E8-0E68C22E5EF2}" destId="{3092D026-C37A-4EA6-94E2-752EF05A4371}" srcOrd="1" destOrd="0" presId="urn:microsoft.com/office/officeart/2005/8/layout/orgChart1"/>
    <dgm:cxn modelId="{DF8C1FD6-8776-4B19-BF1A-EF38E1DC9568}" type="presParOf" srcId="{3092D026-C37A-4EA6-94E2-752EF05A4371}" destId="{DEC5D7E0-2973-411B-91BB-D56C36E52FCE}" srcOrd="0" destOrd="0" presId="urn:microsoft.com/office/officeart/2005/8/layout/orgChart1"/>
    <dgm:cxn modelId="{096B40D0-FA05-452C-A9E8-A9ECA56AE136}" type="presParOf" srcId="{DEC5D7E0-2973-411B-91BB-D56C36E52FCE}" destId="{FF1786A4-058F-43A3-87F7-02B5121AEA52}" srcOrd="0" destOrd="0" presId="urn:microsoft.com/office/officeart/2005/8/layout/orgChart1"/>
    <dgm:cxn modelId="{E3F89E62-8441-4577-9FAB-D231D1734E3D}" type="presParOf" srcId="{DEC5D7E0-2973-411B-91BB-D56C36E52FCE}" destId="{9D61E32D-6920-4BCF-B49C-AE5C612DE844}" srcOrd="1" destOrd="0" presId="urn:microsoft.com/office/officeart/2005/8/layout/orgChart1"/>
    <dgm:cxn modelId="{91E1C831-5A7B-4B6A-98FD-A0B48B9ADD8C}" type="presParOf" srcId="{3092D026-C37A-4EA6-94E2-752EF05A4371}" destId="{10E386D6-677E-4FD4-8B2A-135DF93BC325}" srcOrd="1" destOrd="0" presId="urn:microsoft.com/office/officeart/2005/8/layout/orgChart1"/>
    <dgm:cxn modelId="{5AF8295B-0C35-46B2-AB67-6791C7B6B1F3}" type="presParOf" srcId="{3092D026-C37A-4EA6-94E2-752EF05A4371}" destId="{B7B58632-1CEB-4E17-85F8-32B4CBB1BEC1}" srcOrd="2" destOrd="0" presId="urn:microsoft.com/office/officeart/2005/8/layout/orgChart1"/>
    <dgm:cxn modelId="{AA01E4FF-05C2-43D4-82A4-D8D7B9D42229}" type="presParOf" srcId="{2FCFD028-A86E-4580-B2E8-0E68C22E5EF2}" destId="{E66FA916-E1BC-4A33-B258-A7AE56D1724E}" srcOrd="2" destOrd="0" presId="urn:microsoft.com/office/officeart/2005/8/layout/orgChart1"/>
    <dgm:cxn modelId="{667CC144-4101-477A-9F55-93AA202E9E11}" type="presParOf" srcId="{2FCFD028-A86E-4580-B2E8-0E68C22E5EF2}" destId="{7DF625C2-DBAE-40DF-B3BC-C35C3719BB2E}" srcOrd="3" destOrd="0" presId="urn:microsoft.com/office/officeart/2005/8/layout/orgChart1"/>
    <dgm:cxn modelId="{AAC58C4C-4780-4F9C-B60C-0AAB13439024}" type="presParOf" srcId="{7DF625C2-DBAE-40DF-B3BC-C35C3719BB2E}" destId="{887DD1CD-B965-49E8-A3AF-804113ECF742}" srcOrd="0" destOrd="0" presId="urn:microsoft.com/office/officeart/2005/8/layout/orgChart1"/>
    <dgm:cxn modelId="{2A2EEDB1-B6AC-4CAD-B68C-BBE4E684F6DB}" type="presParOf" srcId="{887DD1CD-B965-49E8-A3AF-804113ECF742}" destId="{FB6ABD47-4690-4264-A151-B70C574AA220}" srcOrd="0" destOrd="0" presId="urn:microsoft.com/office/officeart/2005/8/layout/orgChart1"/>
    <dgm:cxn modelId="{0C5E89DB-958D-4CDD-BF10-114CC61AE732}" type="presParOf" srcId="{887DD1CD-B965-49E8-A3AF-804113ECF742}" destId="{A7EDF7B3-16DE-40E2-B722-7D4F087D0256}" srcOrd="1" destOrd="0" presId="urn:microsoft.com/office/officeart/2005/8/layout/orgChart1"/>
    <dgm:cxn modelId="{F23E49CC-E2DC-4343-B6EB-32E6826FE0CC}" type="presParOf" srcId="{7DF625C2-DBAE-40DF-B3BC-C35C3719BB2E}" destId="{65D3A5F2-C9B8-42B8-B5AD-12908C83AB9D}" srcOrd="1" destOrd="0" presId="urn:microsoft.com/office/officeart/2005/8/layout/orgChart1"/>
    <dgm:cxn modelId="{E68DC873-5782-46BC-8DE8-8F88238155B0}" type="presParOf" srcId="{7DF625C2-DBAE-40DF-B3BC-C35C3719BB2E}" destId="{CE1B22AF-CEED-41CF-BB60-739A612BA131}" srcOrd="2" destOrd="0" presId="urn:microsoft.com/office/officeart/2005/8/layout/orgChart1"/>
    <dgm:cxn modelId="{7FA3B3DB-438B-4AD8-AC5E-58243605E55F}" type="presParOf" srcId="{C007C8A1-6617-476F-B474-DF1FA126A542}" destId="{BF72EC7F-11CE-49B3-9DE2-96DA92882902}" srcOrd="2" destOrd="0" presId="urn:microsoft.com/office/officeart/2005/8/layout/orgChart1"/>
    <dgm:cxn modelId="{CECC7280-63A7-42B9-8F4E-B4C70F6E48D5}" type="presParOf" srcId="{C007C8A1-6617-476F-B474-DF1FA126A542}" destId="{C54F0F2D-A947-4844-BCE3-412DA93B07F5}" srcOrd="3" destOrd="0" presId="urn:microsoft.com/office/officeart/2005/8/layout/orgChart1"/>
    <dgm:cxn modelId="{CB28904A-0FFD-4436-BBA6-2C98C034555A}" type="presParOf" srcId="{C54F0F2D-A947-4844-BCE3-412DA93B07F5}" destId="{B51F3FF2-F592-4B38-AA43-E554163BE524}" srcOrd="0" destOrd="0" presId="urn:microsoft.com/office/officeart/2005/8/layout/orgChart1"/>
    <dgm:cxn modelId="{C3994C84-CB8B-4081-A20F-816C070B029E}" type="presParOf" srcId="{B51F3FF2-F592-4B38-AA43-E554163BE524}" destId="{583B0048-9BC7-45F8-9C35-C589AFE04444}" srcOrd="0" destOrd="0" presId="urn:microsoft.com/office/officeart/2005/8/layout/orgChart1"/>
    <dgm:cxn modelId="{6F042479-F1D2-4556-96E0-5DC2512E7844}" type="presParOf" srcId="{B51F3FF2-F592-4B38-AA43-E554163BE524}" destId="{8D0FE6A4-31E5-4D73-9C4C-11083C5C4BA3}" srcOrd="1" destOrd="0" presId="urn:microsoft.com/office/officeart/2005/8/layout/orgChart1"/>
    <dgm:cxn modelId="{E3198762-0234-45BD-9FBE-8DA0B43CD2DE}" type="presParOf" srcId="{C54F0F2D-A947-4844-BCE3-412DA93B07F5}" destId="{EB6A9FC4-C977-408B-8ACD-7A748EE0E272}" srcOrd="1" destOrd="0" presId="urn:microsoft.com/office/officeart/2005/8/layout/orgChart1"/>
    <dgm:cxn modelId="{45906821-BED2-4B50-A703-BB57B8A15616}" type="presParOf" srcId="{C54F0F2D-A947-4844-BCE3-412DA93B07F5}" destId="{338C730A-F79F-4876-AECD-A8B7DB6D4C84}" srcOrd="2" destOrd="0" presId="urn:microsoft.com/office/officeart/2005/8/layout/orgChart1"/>
    <dgm:cxn modelId="{E1B8778E-FC0A-4A4D-85DC-D2CB66020545}" type="presParOf" srcId="{94EF78FF-9978-4F8C-BC20-E7521E1F7817}" destId="{A2C7BECD-078D-47C0-BDD3-8D3CE44E9AFB}" srcOrd="2" destOrd="0" presId="urn:microsoft.com/office/officeart/2005/8/layout/orgChart1"/>
    <dgm:cxn modelId="{5EB9EE2E-89A1-4E2D-95A1-6A1DBDEC1AC0}" type="presParOf" srcId="{94EF78FF-9978-4F8C-BC20-E7521E1F7817}" destId="{707DC188-E4D4-456E-B036-8E7748A620F2}" srcOrd="3" destOrd="0" presId="urn:microsoft.com/office/officeart/2005/8/layout/orgChart1"/>
    <dgm:cxn modelId="{5184578D-8AE2-44E3-93AB-D0124A8A254B}" type="presParOf" srcId="{707DC188-E4D4-456E-B036-8E7748A620F2}" destId="{54276E9B-FB8D-421D-A710-AF093C070D32}" srcOrd="0" destOrd="0" presId="urn:microsoft.com/office/officeart/2005/8/layout/orgChart1"/>
    <dgm:cxn modelId="{75517962-D72E-4E35-A0C9-0F5BCE23DC6A}" type="presParOf" srcId="{54276E9B-FB8D-421D-A710-AF093C070D32}" destId="{D7E3D082-9D4D-4336-B91F-18169300ABED}" srcOrd="0" destOrd="0" presId="urn:microsoft.com/office/officeart/2005/8/layout/orgChart1"/>
    <dgm:cxn modelId="{E19A489D-7107-4B00-9CF3-36BAB992B0BB}" type="presParOf" srcId="{54276E9B-FB8D-421D-A710-AF093C070D32}" destId="{83860ACE-74C3-4114-9C02-330B5DA88136}" srcOrd="1" destOrd="0" presId="urn:microsoft.com/office/officeart/2005/8/layout/orgChart1"/>
    <dgm:cxn modelId="{1841E42A-495A-473E-A79C-3E730B0EFD59}" type="presParOf" srcId="{707DC188-E4D4-456E-B036-8E7748A620F2}" destId="{E89D3984-899A-4088-99D5-9650813955D1}" srcOrd="1" destOrd="0" presId="urn:microsoft.com/office/officeart/2005/8/layout/orgChart1"/>
    <dgm:cxn modelId="{69327E9A-7053-4666-ACBC-CBCA1D9D946F}" type="presParOf" srcId="{707DC188-E4D4-456E-B036-8E7748A620F2}" destId="{5984E469-ABC6-4AC5-B271-96F2ACECE9C5}" srcOrd="2" destOrd="0" presId="urn:microsoft.com/office/officeart/2005/8/layout/orgChart1"/>
    <dgm:cxn modelId="{BEAB6BDB-2CE3-40B7-B7C3-36731CC01F3B}" type="presParOf" srcId="{5984E469-ABC6-4AC5-B271-96F2ACECE9C5}" destId="{DCAA4697-98F6-4F36-AC1F-D616ADE0140F}" srcOrd="0" destOrd="0" presId="urn:microsoft.com/office/officeart/2005/8/layout/orgChart1"/>
    <dgm:cxn modelId="{BECB3A6C-A97D-4E66-B775-0D425E507368}" type="presParOf" srcId="{5984E469-ABC6-4AC5-B271-96F2ACECE9C5}" destId="{25D8EAE8-E8A1-4BF1-93B8-BB4CBC7AB373}" srcOrd="1" destOrd="0" presId="urn:microsoft.com/office/officeart/2005/8/layout/orgChart1"/>
    <dgm:cxn modelId="{8550B9EF-8DF4-432E-AE08-EA6A6BA17899}" type="presParOf" srcId="{25D8EAE8-E8A1-4BF1-93B8-BB4CBC7AB373}" destId="{8A41AAD1-A063-4BF9-9FA8-3D60AFB42C9A}" srcOrd="0" destOrd="0" presId="urn:microsoft.com/office/officeart/2005/8/layout/orgChart1"/>
    <dgm:cxn modelId="{3ED0FBE5-C35E-4EE0-98A9-41C5639BA7C3}" type="presParOf" srcId="{8A41AAD1-A063-4BF9-9FA8-3D60AFB42C9A}" destId="{299A7808-974B-4D56-A8C0-CEFD772644A3}" srcOrd="0" destOrd="0" presId="urn:microsoft.com/office/officeart/2005/8/layout/orgChart1"/>
    <dgm:cxn modelId="{0D56A2AA-8E88-49FC-9F7F-215A3C79FFEE}" type="presParOf" srcId="{8A41AAD1-A063-4BF9-9FA8-3D60AFB42C9A}" destId="{C589B92B-EE71-4CDA-9788-E12A85CCAD94}" srcOrd="1" destOrd="0" presId="urn:microsoft.com/office/officeart/2005/8/layout/orgChart1"/>
    <dgm:cxn modelId="{6A9D16BE-3EBC-400A-82F1-067DD72BF2DB}" type="presParOf" srcId="{25D8EAE8-E8A1-4BF1-93B8-BB4CBC7AB373}" destId="{910B9F76-DC45-4830-B34C-47442ECF5F66}" srcOrd="1" destOrd="0" presId="urn:microsoft.com/office/officeart/2005/8/layout/orgChart1"/>
    <dgm:cxn modelId="{D1319B37-21DA-44C5-AA2A-AE1509738873}" type="presParOf" srcId="{25D8EAE8-E8A1-4BF1-93B8-BB4CBC7AB373}" destId="{0D9E6313-ABC7-473D-B7F3-F15B604F5A46}" srcOrd="2" destOrd="0" presId="urn:microsoft.com/office/officeart/2005/8/layout/orgChart1"/>
    <dgm:cxn modelId="{29C4742A-6181-49DB-8DCC-F3F8EB2F1CED}" type="presParOf" srcId="{5984E469-ABC6-4AC5-B271-96F2ACECE9C5}" destId="{6B368D3D-9A08-4E43-85AE-9DCE6194FE4B}" srcOrd="2" destOrd="0" presId="urn:microsoft.com/office/officeart/2005/8/layout/orgChart1"/>
    <dgm:cxn modelId="{F666BF9C-6C3D-44BF-B137-400530C5D22E}" type="presParOf" srcId="{5984E469-ABC6-4AC5-B271-96F2ACECE9C5}" destId="{DD2A4C51-8C68-4C34-8305-7E92E88E6EB6}" srcOrd="3" destOrd="0" presId="urn:microsoft.com/office/officeart/2005/8/layout/orgChart1"/>
    <dgm:cxn modelId="{9E82DAFF-941C-4EC8-A94E-E872C0E512D0}" type="presParOf" srcId="{DD2A4C51-8C68-4C34-8305-7E92E88E6EB6}" destId="{C310B33D-BBE8-4EE5-B078-6AB6289BEF6C}" srcOrd="0" destOrd="0" presId="urn:microsoft.com/office/officeart/2005/8/layout/orgChart1"/>
    <dgm:cxn modelId="{F55621D7-D133-49DC-BE4C-0759652941B2}" type="presParOf" srcId="{C310B33D-BBE8-4EE5-B078-6AB6289BEF6C}" destId="{BABB0153-46C6-45AD-B4E8-2F4D3976D3C1}" srcOrd="0" destOrd="0" presId="urn:microsoft.com/office/officeart/2005/8/layout/orgChart1"/>
    <dgm:cxn modelId="{C49C2E0E-C43E-401B-BBC9-73F67AFADC03}" type="presParOf" srcId="{C310B33D-BBE8-4EE5-B078-6AB6289BEF6C}" destId="{01800E25-1299-442D-A844-7246F4FBAE4E}" srcOrd="1" destOrd="0" presId="urn:microsoft.com/office/officeart/2005/8/layout/orgChart1"/>
    <dgm:cxn modelId="{1658469E-3247-491C-AEEF-863F79F172D8}" type="presParOf" srcId="{DD2A4C51-8C68-4C34-8305-7E92E88E6EB6}" destId="{DC59FF84-2B3E-4268-9575-DE2F37C9EAAC}" srcOrd="1" destOrd="0" presId="urn:microsoft.com/office/officeart/2005/8/layout/orgChart1"/>
    <dgm:cxn modelId="{3DF043AA-A440-4FC1-B71A-F615506BB3DB}" type="presParOf" srcId="{DD2A4C51-8C68-4C34-8305-7E92E88E6EB6}" destId="{78E3CC47-2DE4-4117-BDB5-478D80978318}" srcOrd="2" destOrd="0" presId="urn:microsoft.com/office/officeart/2005/8/layout/orgChart1"/>
    <dgm:cxn modelId="{3CC7DAF3-F991-4834-A5BC-86E3B718FA9D}" type="presParOf" srcId="{5984E469-ABC6-4AC5-B271-96F2ACECE9C5}" destId="{C6E0D93A-2E00-4D94-A5CD-3ED79D3C8AEB}" srcOrd="4" destOrd="0" presId="urn:microsoft.com/office/officeart/2005/8/layout/orgChart1"/>
    <dgm:cxn modelId="{C490CFA4-BC93-4F81-816F-177FDB7E0EA7}" type="presParOf" srcId="{5984E469-ABC6-4AC5-B271-96F2ACECE9C5}" destId="{96065677-ADEB-432E-B100-08E58613E7E4}" srcOrd="5" destOrd="0" presId="urn:microsoft.com/office/officeart/2005/8/layout/orgChart1"/>
    <dgm:cxn modelId="{63AC740B-DE5F-4FA3-98C6-02DBBCDC9AE7}" type="presParOf" srcId="{96065677-ADEB-432E-B100-08E58613E7E4}" destId="{E3D65F72-EB48-4674-AEFF-A59E5DD45D4D}" srcOrd="0" destOrd="0" presId="urn:microsoft.com/office/officeart/2005/8/layout/orgChart1"/>
    <dgm:cxn modelId="{4CCE406E-AAD5-4B36-B174-2D4BFA773056}" type="presParOf" srcId="{E3D65F72-EB48-4674-AEFF-A59E5DD45D4D}" destId="{613E4353-7C47-43C5-9138-94E097F7F2B0}" srcOrd="0" destOrd="0" presId="urn:microsoft.com/office/officeart/2005/8/layout/orgChart1"/>
    <dgm:cxn modelId="{61AAEF11-FBDC-436D-9100-CEDFDAD61FFA}" type="presParOf" srcId="{E3D65F72-EB48-4674-AEFF-A59E5DD45D4D}" destId="{C48AA636-2A56-4DED-9617-CD4D5B4B3CD0}" srcOrd="1" destOrd="0" presId="urn:microsoft.com/office/officeart/2005/8/layout/orgChart1"/>
    <dgm:cxn modelId="{19B2EE7C-64DD-40D9-B482-6500C3C5F783}" type="presParOf" srcId="{96065677-ADEB-432E-B100-08E58613E7E4}" destId="{2BA4375D-4689-453B-A462-FFEB6CC6FBF1}" srcOrd="1" destOrd="0" presId="urn:microsoft.com/office/officeart/2005/8/layout/orgChart1"/>
    <dgm:cxn modelId="{784852AE-807A-447D-80D0-3A11A895F6DB}" type="presParOf" srcId="{96065677-ADEB-432E-B100-08E58613E7E4}" destId="{896E586D-D0BF-4D4A-B1E6-577135D50F39}" srcOrd="2" destOrd="0" presId="urn:microsoft.com/office/officeart/2005/8/layout/orgChart1"/>
    <dgm:cxn modelId="{FF634E19-C1A7-4814-95E8-4059072F17B0}" type="presParOf" srcId="{896E586D-D0BF-4D4A-B1E6-577135D50F39}" destId="{2978FA73-5B0E-4ABC-AD89-F75ADD9B141F}" srcOrd="0" destOrd="0" presId="urn:microsoft.com/office/officeart/2005/8/layout/orgChart1"/>
    <dgm:cxn modelId="{E5E129D3-C5C5-478E-BED6-924F753C77EF}" type="presParOf" srcId="{896E586D-D0BF-4D4A-B1E6-577135D50F39}" destId="{DDF22C37-1B53-4816-86B6-E8C6A1A0A6D7}" srcOrd="1" destOrd="0" presId="urn:microsoft.com/office/officeart/2005/8/layout/orgChart1"/>
    <dgm:cxn modelId="{5A6F4D05-C9BB-4810-BD54-BF2FE7F3973B}" type="presParOf" srcId="{DDF22C37-1B53-4816-86B6-E8C6A1A0A6D7}" destId="{30C195E9-39A3-42AE-9BEE-1AC127DF2A72}" srcOrd="0" destOrd="0" presId="urn:microsoft.com/office/officeart/2005/8/layout/orgChart1"/>
    <dgm:cxn modelId="{2FCE9EAB-9753-47C5-9B2D-EBE8AB8A41ED}" type="presParOf" srcId="{30C195E9-39A3-42AE-9BEE-1AC127DF2A72}" destId="{4C209538-88D3-4299-A7D7-342D1B76E875}" srcOrd="0" destOrd="0" presId="urn:microsoft.com/office/officeart/2005/8/layout/orgChart1"/>
    <dgm:cxn modelId="{884F9833-4B30-4556-B559-9B483EB3F39F}" type="presParOf" srcId="{30C195E9-39A3-42AE-9BEE-1AC127DF2A72}" destId="{CF7F36CF-4FC1-4633-A4AD-431E0FBC67F4}" srcOrd="1" destOrd="0" presId="urn:microsoft.com/office/officeart/2005/8/layout/orgChart1"/>
    <dgm:cxn modelId="{1E62DCD3-029E-4E0A-87A1-BB1EF96275EA}" type="presParOf" srcId="{DDF22C37-1B53-4816-86B6-E8C6A1A0A6D7}" destId="{4AEB7762-9899-4D01-87B2-3C3AB24484BA}" srcOrd="1" destOrd="0" presId="urn:microsoft.com/office/officeart/2005/8/layout/orgChart1"/>
    <dgm:cxn modelId="{A7533A22-0937-47D9-A695-550DFEC30CFE}" type="presParOf" srcId="{DDF22C37-1B53-4816-86B6-E8C6A1A0A6D7}" destId="{B3E617EF-4413-4B4C-9583-9E52C2E8A5E5}" srcOrd="2" destOrd="0" presId="urn:microsoft.com/office/officeart/2005/8/layout/orgChart1"/>
    <dgm:cxn modelId="{04652650-4131-41BD-99DA-10266ED6E3F0}" type="presParOf" srcId="{896E586D-D0BF-4D4A-B1E6-577135D50F39}" destId="{8A58AD21-1C9A-4FB0-B28D-7FF8391A397C}" srcOrd="2" destOrd="0" presId="urn:microsoft.com/office/officeart/2005/8/layout/orgChart1"/>
    <dgm:cxn modelId="{D5EEBD69-85FF-4443-B6A3-5B96144EB5CF}" type="presParOf" srcId="{896E586D-D0BF-4D4A-B1E6-577135D50F39}" destId="{44543529-3121-4034-9766-47FFEAE693BC}" srcOrd="3" destOrd="0" presId="urn:microsoft.com/office/officeart/2005/8/layout/orgChart1"/>
    <dgm:cxn modelId="{ABD49453-E576-4DEE-A387-12243376A84F}" type="presParOf" srcId="{44543529-3121-4034-9766-47FFEAE693BC}" destId="{DE4F97D4-A75F-41F8-B87D-D5FC74F9748F}" srcOrd="0" destOrd="0" presId="urn:microsoft.com/office/officeart/2005/8/layout/orgChart1"/>
    <dgm:cxn modelId="{84C89918-D9A1-4085-9919-E825DA7F04BC}" type="presParOf" srcId="{DE4F97D4-A75F-41F8-B87D-D5FC74F9748F}" destId="{D9B0F315-EA33-44CD-8311-77F27BDA66E9}" srcOrd="0" destOrd="0" presId="urn:microsoft.com/office/officeart/2005/8/layout/orgChart1"/>
    <dgm:cxn modelId="{F809067E-3C43-48CA-AC1B-F31F28C1CBB1}" type="presParOf" srcId="{DE4F97D4-A75F-41F8-B87D-D5FC74F9748F}" destId="{F7674C43-FF1D-4E0E-BC4A-60AEF45C8435}" srcOrd="1" destOrd="0" presId="urn:microsoft.com/office/officeart/2005/8/layout/orgChart1"/>
    <dgm:cxn modelId="{FE7495FA-6CC3-47E4-A936-8AA7EC235826}" type="presParOf" srcId="{44543529-3121-4034-9766-47FFEAE693BC}" destId="{A59EDCDA-CACD-4E53-B37E-0896B35D121F}" srcOrd="1" destOrd="0" presId="urn:microsoft.com/office/officeart/2005/8/layout/orgChart1"/>
    <dgm:cxn modelId="{143E0755-49AF-4671-AEBB-8126C8DC87C7}" type="presParOf" srcId="{44543529-3121-4034-9766-47FFEAE693BC}" destId="{2F326DE6-5F95-45E6-8702-71BDCDE55D96}" srcOrd="2" destOrd="0" presId="urn:microsoft.com/office/officeart/2005/8/layout/orgChart1"/>
    <dgm:cxn modelId="{A179F0C0-8430-417E-BC63-C323E8591B06}" type="presParOf" srcId="{211B644B-2AAC-4C04-B237-641C39DB7E0C}" destId="{3C633EAC-F6D6-42C7-80C8-C4016292EE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8AD21-1C9A-4FB0-B28D-7FF8391A397C}">
      <dsp:nvSpPr>
        <dsp:cNvPr id="0" name=""/>
        <dsp:cNvSpPr/>
      </dsp:nvSpPr>
      <dsp:spPr>
        <a:xfrm>
          <a:off x="6140401" y="4673351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8FA73-5B0E-4ABC-AD89-F75ADD9B141F}">
      <dsp:nvSpPr>
        <dsp:cNvPr id="0" name=""/>
        <dsp:cNvSpPr/>
      </dsp:nvSpPr>
      <dsp:spPr>
        <a:xfrm>
          <a:off x="6004300" y="4673351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0D93A-2E00-4D94-A5CD-3ED79D3C8AEB}">
      <dsp:nvSpPr>
        <dsp:cNvPr id="0" name=""/>
        <dsp:cNvSpPr/>
      </dsp:nvSpPr>
      <dsp:spPr>
        <a:xfrm>
          <a:off x="6788501" y="2832748"/>
          <a:ext cx="920301" cy="1516553"/>
        </a:xfrm>
        <a:custGeom>
          <a:avLst/>
          <a:gdLst/>
          <a:ahLst/>
          <a:cxnLst/>
          <a:rect l="0" t="0" r="0" b="0"/>
          <a:pathLst>
            <a:path>
              <a:moveTo>
                <a:pt x="920301" y="0"/>
              </a:moveTo>
              <a:lnTo>
                <a:pt x="920301" y="1516553"/>
              </a:lnTo>
              <a:lnTo>
                <a:pt x="0" y="15165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68D3D-9A08-4E43-85AE-9DCE6194FE4B}">
      <dsp:nvSpPr>
        <dsp:cNvPr id="0" name=""/>
        <dsp:cNvSpPr/>
      </dsp:nvSpPr>
      <dsp:spPr>
        <a:xfrm>
          <a:off x="7708803" y="2832748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A4697-98F6-4F36-AC1F-D616ADE0140F}">
      <dsp:nvSpPr>
        <dsp:cNvPr id="0" name=""/>
        <dsp:cNvSpPr/>
      </dsp:nvSpPr>
      <dsp:spPr>
        <a:xfrm>
          <a:off x="6004300" y="2832748"/>
          <a:ext cx="1704502" cy="596251"/>
        </a:xfrm>
        <a:custGeom>
          <a:avLst/>
          <a:gdLst/>
          <a:ahLst/>
          <a:cxnLst/>
          <a:rect l="0" t="0" r="0" b="0"/>
          <a:pathLst>
            <a:path>
              <a:moveTo>
                <a:pt x="1704502" y="0"/>
              </a:moveTo>
              <a:lnTo>
                <a:pt x="1704502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7BECD-078D-47C0-BDD3-8D3CE44E9AFB}">
      <dsp:nvSpPr>
        <dsp:cNvPr id="0" name=""/>
        <dsp:cNvSpPr/>
      </dsp:nvSpPr>
      <dsp:spPr>
        <a:xfrm>
          <a:off x="5356200" y="1912446"/>
          <a:ext cx="2352602" cy="272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100"/>
              </a:lnTo>
              <a:lnTo>
                <a:pt x="2352602" y="136100"/>
              </a:lnTo>
              <a:lnTo>
                <a:pt x="2352602" y="272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2EC7F-11CE-49B3-9DE2-96DA92882902}">
      <dsp:nvSpPr>
        <dsp:cNvPr id="0" name=""/>
        <dsp:cNvSpPr/>
      </dsp:nvSpPr>
      <dsp:spPr>
        <a:xfrm>
          <a:off x="3003598" y="2832748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FA916-E1BC-4A33-B258-A7AE56D1724E}">
      <dsp:nvSpPr>
        <dsp:cNvPr id="0" name=""/>
        <dsp:cNvSpPr/>
      </dsp:nvSpPr>
      <dsp:spPr>
        <a:xfrm>
          <a:off x="1435196" y="3753049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6251"/>
              </a:lnTo>
              <a:lnTo>
                <a:pt x="13610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496B1-7DE9-49ED-AFDB-F274C7FE1BD9}">
      <dsp:nvSpPr>
        <dsp:cNvPr id="0" name=""/>
        <dsp:cNvSpPr/>
      </dsp:nvSpPr>
      <dsp:spPr>
        <a:xfrm>
          <a:off x="1299095" y="3753049"/>
          <a:ext cx="136100" cy="596251"/>
        </a:xfrm>
        <a:custGeom>
          <a:avLst/>
          <a:gdLst/>
          <a:ahLst/>
          <a:cxnLst/>
          <a:rect l="0" t="0" r="0" b="0"/>
          <a:pathLst>
            <a:path>
              <a:moveTo>
                <a:pt x="136100" y="0"/>
              </a:moveTo>
              <a:lnTo>
                <a:pt x="136100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CBF2B-F680-44AA-B0F2-129F0179078C}">
      <dsp:nvSpPr>
        <dsp:cNvPr id="0" name=""/>
        <dsp:cNvSpPr/>
      </dsp:nvSpPr>
      <dsp:spPr>
        <a:xfrm>
          <a:off x="2083296" y="2832748"/>
          <a:ext cx="920301" cy="596251"/>
        </a:xfrm>
        <a:custGeom>
          <a:avLst/>
          <a:gdLst/>
          <a:ahLst/>
          <a:cxnLst/>
          <a:rect l="0" t="0" r="0" b="0"/>
          <a:pathLst>
            <a:path>
              <a:moveTo>
                <a:pt x="920301" y="0"/>
              </a:moveTo>
              <a:lnTo>
                <a:pt x="920301" y="596251"/>
              </a:lnTo>
              <a:lnTo>
                <a:pt x="0" y="5962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F5F10-B0EC-44A1-9246-474D325A6FFE}">
      <dsp:nvSpPr>
        <dsp:cNvPr id="0" name=""/>
        <dsp:cNvSpPr/>
      </dsp:nvSpPr>
      <dsp:spPr>
        <a:xfrm>
          <a:off x="3003598" y="1912446"/>
          <a:ext cx="2352602" cy="272201"/>
        </a:xfrm>
        <a:custGeom>
          <a:avLst/>
          <a:gdLst/>
          <a:ahLst/>
          <a:cxnLst/>
          <a:rect l="0" t="0" r="0" b="0"/>
          <a:pathLst>
            <a:path>
              <a:moveTo>
                <a:pt x="2352602" y="0"/>
              </a:moveTo>
              <a:lnTo>
                <a:pt x="2352602" y="136100"/>
              </a:lnTo>
              <a:lnTo>
                <a:pt x="0" y="136100"/>
              </a:lnTo>
              <a:lnTo>
                <a:pt x="0" y="272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02E5-D1BB-47DA-83D9-D1580BDFB3DB}">
      <dsp:nvSpPr>
        <dsp:cNvPr id="0" name=""/>
        <dsp:cNvSpPr/>
      </dsp:nvSpPr>
      <dsp:spPr>
        <a:xfrm>
          <a:off x="4708100" y="1264346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Типы </a:t>
          </a:r>
          <a:r>
            <a:rPr lang="ru-RU" sz="1700" kern="1200" dirty="0" err="1" smtClean="0"/>
            <a:t>онтогенозов</a:t>
          </a:r>
          <a:endParaRPr lang="ru-RU" sz="1700" kern="1200" dirty="0"/>
        </a:p>
      </dsp:txBody>
      <dsp:txXfrm>
        <a:off x="4708100" y="1264346"/>
        <a:ext cx="1296199" cy="648099"/>
      </dsp:txXfrm>
    </dsp:sp>
    <dsp:sp modelId="{473ABB76-CA2E-498A-98AC-E169C7373DC8}">
      <dsp:nvSpPr>
        <dsp:cNvPr id="0" name=""/>
        <dsp:cNvSpPr/>
      </dsp:nvSpPr>
      <dsp:spPr>
        <a:xfrm>
          <a:off x="2355498" y="2184648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надтип</a:t>
          </a:r>
          <a:endParaRPr lang="ru-RU" sz="1700" kern="1200" dirty="0"/>
        </a:p>
      </dsp:txBody>
      <dsp:txXfrm>
        <a:off x="2355498" y="2184648"/>
        <a:ext cx="1296199" cy="648099"/>
      </dsp:txXfrm>
    </dsp:sp>
    <dsp:sp modelId="{4BC0F3E0-4ADB-4490-AAFA-FE76975B8D0A}">
      <dsp:nvSpPr>
        <dsp:cNvPr id="0" name=""/>
        <dsp:cNvSpPr/>
      </dsp:nvSpPr>
      <dsp:spPr>
        <a:xfrm>
          <a:off x="787096" y="3104950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А-тип</a:t>
          </a:r>
          <a:endParaRPr lang="ru-RU" sz="1700" kern="1200" dirty="0"/>
        </a:p>
      </dsp:txBody>
      <dsp:txXfrm>
        <a:off x="787096" y="3104950"/>
        <a:ext cx="1296199" cy="648099"/>
      </dsp:txXfrm>
    </dsp:sp>
    <dsp:sp modelId="{FF1786A4-058F-43A3-87F7-02B5121AEA52}">
      <dsp:nvSpPr>
        <dsp:cNvPr id="0" name=""/>
        <dsp:cNvSpPr/>
      </dsp:nvSpPr>
      <dsp:spPr>
        <a:xfrm>
          <a:off x="2895" y="4025251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</a:t>
          </a:r>
          <a:r>
            <a:rPr lang="ru-RU" sz="1700" kern="1200" baseline="-25000" dirty="0" smtClean="0"/>
            <a:t>1</a:t>
          </a:r>
          <a:r>
            <a:rPr lang="ru-RU" sz="1700" kern="1200" baseline="0" dirty="0" smtClean="0"/>
            <a:t>-подтип</a:t>
          </a:r>
          <a:endParaRPr lang="ru-RU" sz="1700" kern="1200" dirty="0"/>
        </a:p>
      </dsp:txBody>
      <dsp:txXfrm>
        <a:off x="2895" y="4025251"/>
        <a:ext cx="1296199" cy="648099"/>
      </dsp:txXfrm>
    </dsp:sp>
    <dsp:sp modelId="{FB6ABD47-4690-4264-A151-B70C574AA220}">
      <dsp:nvSpPr>
        <dsp:cNvPr id="0" name=""/>
        <dsp:cNvSpPr/>
      </dsp:nvSpPr>
      <dsp:spPr>
        <a:xfrm>
          <a:off x="1571297" y="4025251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А</a:t>
          </a:r>
          <a:r>
            <a:rPr lang="ru-RU" sz="1700" kern="1200" baseline="-25000" dirty="0" smtClean="0"/>
            <a:t>2</a:t>
          </a:r>
          <a:r>
            <a:rPr lang="ru-RU" sz="1700" kern="1200" baseline="0" dirty="0" smtClean="0"/>
            <a:t>-подтип</a:t>
          </a:r>
          <a:endParaRPr lang="ru-RU" sz="1700" kern="1200" baseline="0" dirty="0"/>
        </a:p>
      </dsp:txBody>
      <dsp:txXfrm>
        <a:off x="1571297" y="4025251"/>
        <a:ext cx="1296199" cy="648099"/>
      </dsp:txXfrm>
    </dsp:sp>
    <dsp:sp modelId="{583B0048-9BC7-45F8-9C35-C589AFE04444}">
      <dsp:nvSpPr>
        <dsp:cNvPr id="0" name=""/>
        <dsp:cNvSpPr/>
      </dsp:nvSpPr>
      <dsp:spPr>
        <a:xfrm>
          <a:off x="3139699" y="3104950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Б-тип</a:t>
          </a:r>
          <a:endParaRPr lang="ru-RU" sz="1700" kern="1200" dirty="0"/>
        </a:p>
      </dsp:txBody>
      <dsp:txXfrm>
        <a:off x="3139699" y="3104950"/>
        <a:ext cx="1296199" cy="648099"/>
      </dsp:txXfrm>
    </dsp:sp>
    <dsp:sp modelId="{D7E3D082-9D4D-4336-B91F-18169300ABED}">
      <dsp:nvSpPr>
        <dsp:cNvPr id="0" name=""/>
        <dsp:cNvSpPr/>
      </dsp:nvSpPr>
      <dsp:spPr>
        <a:xfrm>
          <a:off x="7060703" y="2184648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II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надтип</a:t>
          </a:r>
          <a:endParaRPr lang="ru-RU" sz="1700" kern="1200" dirty="0"/>
        </a:p>
      </dsp:txBody>
      <dsp:txXfrm>
        <a:off x="7060703" y="2184648"/>
        <a:ext cx="1296199" cy="648099"/>
      </dsp:txXfrm>
    </dsp:sp>
    <dsp:sp modelId="{299A7808-974B-4D56-A8C0-CEFD772644A3}">
      <dsp:nvSpPr>
        <dsp:cNvPr id="0" name=""/>
        <dsp:cNvSpPr/>
      </dsp:nvSpPr>
      <dsp:spPr>
        <a:xfrm>
          <a:off x="4708100" y="3104950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В-тип</a:t>
          </a:r>
          <a:endParaRPr lang="ru-RU" sz="1700" kern="1200" dirty="0"/>
        </a:p>
      </dsp:txBody>
      <dsp:txXfrm>
        <a:off x="4708100" y="3104950"/>
        <a:ext cx="1296199" cy="648099"/>
      </dsp:txXfrm>
    </dsp:sp>
    <dsp:sp modelId="{BABB0153-46C6-45AD-B4E8-2F4D3976D3C1}">
      <dsp:nvSpPr>
        <dsp:cNvPr id="0" name=""/>
        <dsp:cNvSpPr/>
      </dsp:nvSpPr>
      <dsp:spPr>
        <a:xfrm>
          <a:off x="7844904" y="3104950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Д-тип</a:t>
          </a:r>
          <a:endParaRPr lang="ru-RU" sz="1700" kern="1200" dirty="0"/>
        </a:p>
      </dsp:txBody>
      <dsp:txXfrm>
        <a:off x="7844904" y="3104950"/>
        <a:ext cx="1296199" cy="648099"/>
      </dsp:txXfrm>
    </dsp:sp>
    <dsp:sp modelId="{613E4353-7C47-43C5-9138-94E097F7F2B0}">
      <dsp:nvSpPr>
        <dsp:cNvPr id="0" name=""/>
        <dsp:cNvSpPr/>
      </dsp:nvSpPr>
      <dsp:spPr>
        <a:xfrm>
          <a:off x="5492301" y="4025251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Г-тип</a:t>
          </a:r>
          <a:endParaRPr lang="ru-RU" sz="1700" kern="1200" dirty="0"/>
        </a:p>
      </dsp:txBody>
      <dsp:txXfrm>
        <a:off x="5492301" y="4025251"/>
        <a:ext cx="1296199" cy="648099"/>
      </dsp:txXfrm>
    </dsp:sp>
    <dsp:sp modelId="{4C209538-88D3-4299-A7D7-342D1B76E875}">
      <dsp:nvSpPr>
        <dsp:cNvPr id="0" name=""/>
        <dsp:cNvSpPr/>
      </dsp:nvSpPr>
      <dsp:spPr>
        <a:xfrm>
          <a:off x="4708100" y="4945553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baseline="0" dirty="0" smtClean="0"/>
            <a:t>Г</a:t>
          </a:r>
          <a:r>
            <a:rPr lang="ru-RU" sz="1700" kern="1200" baseline="-25000" dirty="0" smtClean="0"/>
            <a:t>1</a:t>
          </a:r>
          <a:r>
            <a:rPr lang="ru-RU" sz="1700" kern="1200" baseline="0" dirty="0" smtClean="0"/>
            <a:t>-подтип</a:t>
          </a:r>
          <a:endParaRPr lang="ru-RU" sz="1700" kern="1200" dirty="0"/>
        </a:p>
      </dsp:txBody>
      <dsp:txXfrm>
        <a:off x="4708100" y="4945553"/>
        <a:ext cx="1296199" cy="648099"/>
      </dsp:txXfrm>
    </dsp:sp>
    <dsp:sp modelId="{D9B0F315-EA33-44CD-8311-77F27BDA66E9}">
      <dsp:nvSpPr>
        <dsp:cNvPr id="0" name=""/>
        <dsp:cNvSpPr/>
      </dsp:nvSpPr>
      <dsp:spPr>
        <a:xfrm>
          <a:off x="6276502" y="4945553"/>
          <a:ext cx="1296199" cy="6480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</a:t>
          </a:r>
          <a:r>
            <a:rPr lang="ru-RU" sz="1700" kern="1200" baseline="-25000" dirty="0" smtClean="0"/>
            <a:t>2</a:t>
          </a:r>
          <a:r>
            <a:rPr lang="ru-RU" sz="1700" kern="1200" baseline="0" dirty="0" smtClean="0"/>
            <a:t>-подтип</a:t>
          </a:r>
          <a:endParaRPr lang="ru-RU" sz="1700" kern="1200" dirty="0"/>
        </a:p>
      </dsp:txBody>
      <dsp:txXfrm>
        <a:off x="6276502" y="4945553"/>
        <a:ext cx="1296199" cy="648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984A-2BAC-427C-ABE4-ADB92D7B3AFF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7FEE93-5C83-4769-A62C-0074AE29AFB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Основы популяционной биологии растений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83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второго </a:t>
            </a:r>
            <a:r>
              <a:rPr lang="ru-RU" dirty="0" err="1" smtClean="0"/>
              <a:t>надтипа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Г-тип – полный онтогенез проходит в жизни особей семенного и вегетативного происхождения. Онтогенез </a:t>
            </a:r>
            <a:r>
              <a:rPr lang="ru-RU" dirty="0" err="1" smtClean="0"/>
              <a:t>генеты</a:t>
            </a:r>
            <a:r>
              <a:rPr lang="ru-RU" dirty="0" smtClean="0"/>
              <a:t> сокращён и заканчивается в генеративном периоде. </a:t>
            </a:r>
            <a:r>
              <a:rPr lang="ru-RU" dirty="0" err="1" smtClean="0"/>
              <a:t>Раметы</a:t>
            </a:r>
            <a:r>
              <a:rPr lang="ru-RU" dirty="0" smtClean="0"/>
              <a:t> омоложены и способны к собственной дезинтеграции.</a:t>
            </a:r>
          </a:p>
          <a:p>
            <a:pPr marL="0" indent="0">
              <a:buNone/>
            </a:pPr>
            <a:r>
              <a:rPr lang="ru-RU" dirty="0" smtClean="0"/>
              <a:t>Включает два подтипа:</a:t>
            </a:r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baseline="-25000" dirty="0" smtClean="0"/>
              <a:t>1</a:t>
            </a:r>
            <a:r>
              <a:rPr lang="ru-RU" dirty="0" smtClean="0"/>
              <a:t>-подтип – онтогенез </a:t>
            </a:r>
            <a:r>
              <a:rPr lang="ru-RU" dirty="0" err="1" smtClean="0"/>
              <a:t>генеты</a:t>
            </a:r>
            <a:r>
              <a:rPr lang="ru-RU" dirty="0" smtClean="0"/>
              <a:t> заканчивается в зрелом (реже – в старом) генеративном онтогенетическом состоянии. </a:t>
            </a:r>
            <a:r>
              <a:rPr lang="ru-RU" dirty="0" err="1" smtClean="0"/>
              <a:t>Раметы</a:t>
            </a:r>
            <a:r>
              <a:rPr lang="ru-RU" dirty="0" smtClean="0"/>
              <a:t> омоложены на 1</a:t>
            </a:r>
            <a:r>
              <a:rPr lang="en-US" dirty="0" smtClean="0"/>
              <a:t>-2</a:t>
            </a:r>
            <a:r>
              <a:rPr lang="ru-RU" dirty="0" smtClean="0"/>
              <a:t> онтогенетическое состояние и способны к собственной 2-3-кратной (реже – больше) дезинтеграции.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538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второго </a:t>
            </a:r>
            <a:r>
              <a:rPr lang="ru-RU" dirty="0" err="1" smtClean="0"/>
              <a:t>надтипа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</a:t>
            </a:r>
            <a:r>
              <a:rPr lang="ru-RU" baseline="-25000" dirty="0" smtClean="0"/>
              <a:t>2</a:t>
            </a:r>
            <a:r>
              <a:rPr lang="ru-RU" dirty="0" smtClean="0"/>
              <a:t>-подтип – онтогенез семенной особи значительно сокращён и заканчивается в молодом (реже – зрелом) генеративном онтогенетическом состоянии. </a:t>
            </a:r>
            <a:r>
              <a:rPr lang="ru-RU" dirty="0" err="1" smtClean="0"/>
              <a:t>Раметы</a:t>
            </a:r>
            <a:r>
              <a:rPr lang="ru-RU" dirty="0" smtClean="0"/>
              <a:t> омоложены на </a:t>
            </a:r>
            <a:r>
              <a:rPr lang="en-US" dirty="0" smtClean="0"/>
              <a:t>2</a:t>
            </a:r>
            <a:r>
              <a:rPr lang="ru-RU" dirty="0" smtClean="0"/>
              <a:t>-</a:t>
            </a:r>
            <a:r>
              <a:rPr lang="en-US" dirty="0" smtClean="0"/>
              <a:t>3</a:t>
            </a:r>
            <a:r>
              <a:rPr lang="ru-RU" dirty="0" smtClean="0"/>
              <a:t> состояния и сами способны к многократной морфологической дезинтеграции.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0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второго </a:t>
            </a:r>
            <a:r>
              <a:rPr lang="ru-RU" dirty="0" err="1" smtClean="0"/>
              <a:t>надтипа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Д-тип – онтогенез </a:t>
            </a:r>
            <a:r>
              <a:rPr lang="ru-RU" dirty="0" err="1" smtClean="0"/>
              <a:t>генеты</a:t>
            </a:r>
            <a:r>
              <a:rPr lang="ru-RU" dirty="0" smtClean="0"/>
              <a:t> резко сокращён и часто не доходит до генеративного периода. </a:t>
            </a:r>
            <a:r>
              <a:rPr lang="ru-RU" dirty="0" err="1" smtClean="0"/>
              <a:t>Раметы</a:t>
            </a:r>
            <a:r>
              <a:rPr lang="ru-RU" dirty="0" smtClean="0"/>
              <a:t> резко омоложены; нередко вплоть до стадии, соответствующей семенам. Особи вегетативного происхождения способны к многократной морфологической дезинтеграции.</a:t>
            </a:r>
          </a:p>
          <a:p>
            <a:pPr marL="0" indent="0">
              <a:buNone/>
            </a:pPr>
            <a:r>
              <a:rPr lang="ru-RU" dirty="0" smtClean="0"/>
              <a:t>В ряде случаев у подобных растения или вообще отсутствует генеративный период, или не формируются семена, или вклад семян в поддержание популяции существенно меньше, чем вегетативных диаспор.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18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210560"/>
            <a:ext cx="7772400" cy="1362456"/>
          </a:xfrm>
        </p:spPr>
        <p:txBody>
          <a:bodyPr/>
          <a:lstStyle/>
          <a:p>
            <a:r>
              <a:rPr lang="ru-RU" dirty="0" smtClean="0"/>
              <a:t>Типы онтогенезов семенных растений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6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типов онтогенезов семенных растений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Людмила Алексеевна Жукова (?-) – автор классификации типов онтогенезов семенных растений и один из авторов классификации типов </a:t>
            </a:r>
            <a:r>
              <a:rPr lang="ru-RU" dirty="0" err="1" smtClean="0"/>
              <a:t>поливариантности</a:t>
            </a:r>
            <a:r>
              <a:rPr lang="ru-RU" dirty="0" smtClean="0"/>
              <a:t> у растений.</a:t>
            </a:r>
            <a:endParaRPr lang="ru-RU" dirty="0"/>
          </a:p>
        </p:txBody>
      </p:sp>
      <p:pic>
        <p:nvPicPr>
          <p:cNvPr id="8194" name="Picture 2" descr="http://marsu.ru/structur/BasicUnits/institute/imen/departments/ecology/files/gukova-3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383851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36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онтогенезов семенных растений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основу классификации типов онтогенезов семенных растений положены представления о</a:t>
            </a:r>
          </a:p>
          <a:p>
            <a:pPr>
              <a:buFontTx/>
              <a:buChar char="-"/>
            </a:pPr>
            <a:r>
              <a:rPr lang="ru-RU" dirty="0" smtClean="0"/>
              <a:t>способе реализации полного онтогенеза;</a:t>
            </a:r>
          </a:p>
          <a:p>
            <a:pPr>
              <a:buFontTx/>
              <a:buChar char="-"/>
            </a:pPr>
            <a:r>
              <a:rPr lang="ru-RU" dirty="0" smtClean="0"/>
              <a:t>наличии и месте в онтогенезе морфологической дезинтеграции (</a:t>
            </a:r>
            <a:r>
              <a:rPr lang="ru-RU" dirty="0" err="1" smtClean="0"/>
              <a:t>партикуляции</a:t>
            </a:r>
            <a:r>
              <a:rPr lang="ru-RU" dirty="0" smtClean="0"/>
              <a:t> в широком смысле, или </a:t>
            </a:r>
            <a:r>
              <a:rPr lang="ru-RU" dirty="0" err="1" smtClean="0"/>
              <a:t>сарментации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smtClean="0"/>
              <a:t>наличии или отсутствию омоложения вегетативных потомков, формирующихся при морфологической дезинтеграции.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19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8649092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795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Надтипы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 err="1" smtClean="0"/>
              <a:t>надтип</a:t>
            </a:r>
            <a:r>
              <a:rPr lang="ru-RU" dirty="0" smtClean="0"/>
              <a:t> – полный онтогенез реализуется в жизни особи семенного происхождения (</a:t>
            </a:r>
            <a:r>
              <a:rPr lang="ru-RU" dirty="0" err="1" smtClean="0"/>
              <a:t>генеты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II</a:t>
            </a:r>
            <a:r>
              <a:rPr lang="ru-RU" dirty="0" smtClean="0"/>
              <a:t> </a:t>
            </a:r>
            <a:r>
              <a:rPr lang="ru-RU" dirty="0" err="1" smtClean="0"/>
              <a:t>надтип</a:t>
            </a:r>
            <a:r>
              <a:rPr lang="ru-RU" dirty="0" smtClean="0"/>
              <a:t> – полный онтогенез реализуется в жизни особей семенного (</a:t>
            </a:r>
            <a:r>
              <a:rPr lang="ru-RU" dirty="0" err="1" smtClean="0"/>
              <a:t>генеты</a:t>
            </a:r>
            <a:r>
              <a:rPr lang="ru-RU" dirty="0" smtClean="0"/>
              <a:t>) и вегетативного (</a:t>
            </a:r>
            <a:r>
              <a:rPr lang="ru-RU" dirty="0" err="1" smtClean="0"/>
              <a:t>раметы</a:t>
            </a:r>
            <a:r>
              <a:rPr lang="ru-RU" dirty="0" smtClean="0"/>
              <a:t> или </a:t>
            </a:r>
            <a:r>
              <a:rPr lang="ru-RU" dirty="0" err="1" smtClean="0"/>
              <a:t>рамет</a:t>
            </a:r>
            <a:r>
              <a:rPr lang="ru-RU" dirty="0" smtClean="0"/>
              <a:t>) происхождения.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99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первого </a:t>
            </a:r>
            <a:r>
              <a:rPr lang="ru-RU" dirty="0" err="1" smtClean="0"/>
              <a:t>надтипа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А-тип – полный онтогенез реализуется в жизни особи семенного происхождения, морфологическая дезинтеграция отсутствует полностью.</a:t>
            </a:r>
          </a:p>
          <a:p>
            <a:pPr marL="0" indent="0">
              <a:buNone/>
            </a:pPr>
            <a:r>
              <a:rPr lang="ru-RU" dirty="0" smtClean="0"/>
              <a:t>Включает два подтипа: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-подтип – в жизни </a:t>
            </a:r>
            <a:r>
              <a:rPr lang="ru-RU" dirty="0" err="1" smtClean="0"/>
              <a:t>генеты</a:t>
            </a:r>
            <a:r>
              <a:rPr lang="ru-RU" dirty="0" smtClean="0"/>
              <a:t> отсутствует </a:t>
            </a:r>
            <a:r>
              <a:rPr lang="ru-RU" dirty="0" err="1" smtClean="0"/>
              <a:t>постгенеративный</a:t>
            </a:r>
            <a:r>
              <a:rPr lang="ru-RU" dirty="0" smtClean="0"/>
              <a:t> период (периодизация генеративного периода затруднена и не всегда рациональна);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-подтип – в жизни </a:t>
            </a:r>
            <a:r>
              <a:rPr lang="ru-RU" dirty="0" err="1" smtClean="0"/>
              <a:t>генеты</a:t>
            </a:r>
            <a:r>
              <a:rPr lang="ru-RU" dirty="0" smtClean="0"/>
              <a:t> есть </a:t>
            </a:r>
            <a:r>
              <a:rPr lang="ru-RU" dirty="0" err="1" smtClean="0"/>
              <a:t>постгенеративный</a:t>
            </a:r>
            <a:r>
              <a:rPr lang="ru-RU" dirty="0" smtClean="0"/>
              <a:t> период.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3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первого </a:t>
            </a:r>
            <a:r>
              <a:rPr lang="ru-RU" dirty="0" err="1" smtClean="0"/>
              <a:t>надтипа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Б-тип – полный онтогенез реализуется в жизни особи семенного происхождения, но в конце жизни (обычно в сенильном онтогенетическом состоянии) возможна старческая морфологическая дезинтеграция. </a:t>
            </a:r>
            <a:r>
              <a:rPr lang="ru-RU" dirty="0" err="1" smtClean="0"/>
              <a:t>Раметы</a:t>
            </a:r>
            <a:r>
              <a:rPr lang="ru-RU" dirty="0" smtClean="0"/>
              <a:t> уже не способны к новой дезинтеграции, а также не омоложены; проходят оставшиеся состояния (состояние) и отмирают нацело.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55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второго </a:t>
            </a:r>
            <a:r>
              <a:rPr lang="ru-RU" dirty="0" err="1" smtClean="0"/>
              <a:t>надтипа</a:t>
            </a:r>
            <a:r>
              <a:rPr lang="ru-RU" dirty="0" smtClean="0"/>
              <a:t> онтогенезов семенных растений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В-тип – полный онтогенез проходит в жизни особей семенного и вегетативного происхождения. Морфологическая дезинтеграция происходит в старом генеративном или </a:t>
            </a:r>
            <a:r>
              <a:rPr lang="ru-RU" dirty="0" err="1" smtClean="0"/>
              <a:t>субсенильном</a:t>
            </a:r>
            <a:r>
              <a:rPr lang="ru-RU" dirty="0" smtClean="0"/>
              <a:t> онтогенетических состояниях, причём </a:t>
            </a:r>
            <a:r>
              <a:rPr lang="ru-RU" dirty="0" err="1" smtClean="0"/>
              <a:t>генета</a:t>
            </a:r>
            <a:r>
              <a:rPr lang="ru-RU" dirty="0" smtClean="0"/>
              <a:t> заканчивает своё существование. </a:t>
            </a:r>
            <a:r>
              <a:rPr lang="ru-RU" dirty="0" err="1" smtClean="0"/>
              <a:t>Раметы</a:t>
            </a:r>
            <a:r>
              <a:rPr lang="ru-RU" dirty="0" smtClean="0"/>
              <a:t> в том же онтогенетическом состоянии, что и материнская особь или слабо омоложены; к собственной дезинтеграции не способны или способны к однократной. Постепенно стареют и отмирают.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089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281</TotalTime>
  <Words>499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Основы популяционной биологии растений</vt:lpstr>
      <vt:lpstr>Типы онтогенезов семенных растений</vt:lpstr>
      <vt:lpstr>Классификация типов онтогенезов семенных растений</vt:lpstr>
      <vt:lpstr>Типы онтогенезов семенных растений</vt:lpstr>
      <vt:lpstr>Презентация PowerPoint</vt:lpstr>
      <vt:lpstr>Надтипы онтогенезов семенных растений</vt:lpstr>
      <vt:lpstr>Типы первого надтипа онтогенезов семенных растений</vt:lpstr>
      <vt:lpstr>Типы первого надтипа онтогенезов семенных растений</vt:lpstr>
      <vt:lpstr>Типы второго надтипа онтогенезов семенных растений</vt:lpstr>
      <vt:lpstr>Типы второго надтипа онтогенезов семенных растений</vt:lpstr>
      <vt:lpstr>Типы второго надтипа онтогенезов семенных растений</vt:lpstr>
      <vt:lpstr>Типы второго надтипа онтогенезов семенных растений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популяционной биологии растений</dc:title>
  <dc:creator>Бобров</dc:creator>
  <cp:lastModifiedBy>Бобров</cp:lastModifiedBy>
  <cp:revision>29</cp:revision>
  <dcterms:created xsi:type="dcterms:W3CDTF">2014-11-15T05:09:56Z</dcterms:created>
  <dcterms:modified xsi:type="dcterms:W3CDTF">2014-11-20T14:14:36Z</dcterms:modified>
</cp:coreProperties>
</file>