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58" r:id="rId4"/>
    <p:sldId id="282" r:id="rId5"/>
    <p:sldId id="280" r:id="rId6"/>
    <p:sldId id="304" r:id="rId7"/>
    <p:sldId id="281" r:id="rId8"/>
    <p:sldId id="283" r:id="rId9"/>
    <p:sldId id="288" r:id="rId10"/>
    <p:sldId id="289" r:id="rId11"/>
    <p:sldId id="290" r:id="rId12"/>
    <p:sldId id="291" r:id="rId13"/>
    <p:sldId id="293" r:id="rId14"/>
    <p:sldId id="294" r:id="rId15"/>
    <p:sldId id="295" r:id="rId16"/>
    <p:sldId id="296" r:id="rId17"/>
    <p:sldId id="292" r:id="rId18"/>
    <p:sldId id="308" r:id="rId19"/>
    <p:sldId id="297" r:id="rId20"/>
    <p:sldId id="298" r:id="rId21"/>
    <p:sldId id="309" r:id="rId22"/>
    <p:sldId id="299" r:id="rId23"/>
    <p:sldId id="300" r:id="rId24"/>
    <p:sldId id="31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1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25437A-9FEB-4891-966D-96D6A4000C62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F45226-27CE-4042-8CD2-2E220B051246}">
      <dgm:prSet phldrT="[Текст]"/>
      <dgm:spPr/>
      <dgm:t>
        <a:bodyPr/>
        <a:lstStyle/>
        <a:p>
          <a:r>
            <a:rPr lang="ru-RU" dirty="0" smtClean="0"/>
            <a:t>Онтогенез семенных растений</a:t>
          </a:r>
          <a:endParaRPr lang="ru-RU" dirty="0"/>
        </a:p>
      </dgm:t>
    </dgm:pt>
    <dgm:pt modelId="{28998CE5-F6EF-4FF8-89FA-B482BD2B1342}" type="parTrans" cxnId="{C131D6BD-131C-4A46-A9E3-F8FA2117AA42}">
      <dgm:prSet/>
      <dgm:spPr/>
      <dgm:t>
        <a:bodyPr/>
        <a:lstStyle/>
        <a:p>
          <a:endParaRPr lang="ru-RU"/>
        </a:p>
      </dgm:t>
    </dgm:pt>
    <dgm:pt modelId="{CD938DF7-2A01-4C98-AE24-5AD7F3FA53BB}" type="sibTrans" cxnId="{C131D6BD-131C-4A46-A9E3-F8FA2117AA42}">
      <dgm:prSet/>
      <dgm:spPr/>
      <dgm:t>
        <a:bodyPr/>
        <a:lstStyle/>
        <a:p>
          <a:endParaRPr lang="ru-RU"/>
        </a:p>
      </dgm:t>
    </dgm:pt>
    <dgm:pt modelId="{72BE883E-0DB8-4935-9CE3-A9F70680D126}">
      <dgm:prSet phldrT="[Текст]"/>
      <dgm:spPr/>
      <dgm:t>
        <a:bodyPr/>
        <a:lstStyle/>
        <a:p>
          <a:r>
            <a:rPr lang="ru-RU" dirty="0" smtClean="0"/>
            <a:t>Эмбриональный период</a:t>
          </a:r>
          <a:endParaRPr lang="ru-RU" dirty="0"/>
        </a:p>
      </dgm:t>
    </dgm:pt>
    <dgm:pt modelId="{4284D439-924B-4CB6-A538-36BF9C9B06CF}" type="parTrans" cxnId="{42C85460-9613-4D03-A0B4-2561DA7C4251}">
      <dgm:prSet/>
      <dgm:spPr/>
      <dgm:t>
        <a:bodyPr/>
        <a:lstStyle/>
        <a:p>
          <a:endParaRPr lang="ru-RU"/>
        </a:p>
      </dgm:t>
    </dgm:pt>
    <dgm:pt modelId="{A05FB85F-92A4-4290-AF41-EB3A44EB5375}" type="sibTrans" cxnId="{42C85460-9613-4D03-A0B4-2561DA7C4251}">
      <dgm:prSet/>
      <dgm:spPr/>
      <dgm:t>
        <a:bodyPr/>
        <a:lstStyle/>
        <a:p>
          <a:endParaRPr lang="ru-RU"/>
        </a:p>
      </dgm:t>
    </dgm:pt>
    <dgm:pt modelId="{67C30EC0-E9D6-4D2D-98E8-27FD82C00869}">
      <dgm:prSet phldrT="[Текст]"/>
      <dgm:spPr/>
      <dgm:t>
        <a:bodyPr/>
        <a:lstStyle/>
        <a:p>
          <a:r>
            <a:rPr lang="ru-RU" dirty="0" smtClean="0"/>
            <a:t>Латентный период</a:t>
          </a:r>
          <a:endParaRPr lang="ru-RU" dirty="0"/>
        </a:p>
      </dgm:t>
    </dgm:pt>
    <dgm:pt modelId="{2D207C05-69D9-4184-A96D-96D811BFA6A0}" type="parTrans" cxnId="{59A09261-9524-46FF-9616-67FB048DF477}">
      <dgm:prSet/>
      <dgm:spPr/>
      <dgm:t>
        <a:bodyPr/>
        <a:lstStyle/>
        <a:p>
          <a:endParaRPr lang="ru-RU"/>
        </a:p>
      </dgm:t>
    </dgm:pt>
    <dgm:pt modelId="{F4827382-9579-457A-8315-27E64020E743}" type="sibTrans" cxnId="{59A09261-9524-46FF-9616-67FB048DF477}">
      <dgm:prSet/>
      <dgm:spPr/>
      <dgm:t>
        <a:bodyPr/>
        <a:lstStyle/>
        <a:p>
          <a:endParaRPr lang="ru-RU"/>
        </a:p>
      </dgm:t>
    </dgm:pt>
    <dgm:pt modelId="{AD6156FE-C9C7-429B-98E4-86509C672620}">
      <dgm:prSet phldrT="[Текст]"/>
      <dgm:spPr/>
      <dgm:t>
        <a:bodyPr/>
        <a:lstStyle/>
        <a:p>
          <a:r>
            <a:rPr lang="ru-RU" dirty="0" err="1" smtClean="0"/>
            <a:t>Прегенеративный</a:t>
          </a:r>
          <a:r>
            <a:rPr lang="ru-RU" dirty="0" smtClean="0"/>
            <a:t> период</a:t>
          </a:r>
          <a:endParaRPr lang="ru-RU" dirty="0"/>
        </a:p>
      </dgm:t>
    </dgm:pt>
    <dgm:pt modelId="{D6E3B359-E791-406F-A4F9-AFA2B58EB88F}" type="parTrans" cxnId="{E8A36986-6340-449E-8491-775F0CB179D3}">
      <dgm:prSet/>
      <dgm:spPr/>
      <dgm:t>
        <a:bodyPr/>
        <a:lstStyle/>
        <a:p>
          <a:endParaRPr lang="ru-RU"/>
        </a:p>
      </dgm:t>
    </dgm:pt>
    <dgm:pt modelId="{F1B9571C-C77C-4A30-8CD9-84E7A12731D1}" type="sibTrans" cxnId="{E8A36986-6340-449E-8491-775F0CB179D3}">
      <dgm:prSet/>
      <dgm:spPr/>
      <dgm:t>
        <a:bodyPr/>
        <a:lstStyle/>
        <a:p>
          <a:endParaRPr lang="ru-RU"/>
        </a:p>
      </dgm:t>
    </dgm:pt>
    <dgm:pt modelId="{98C68224-F9E2-429E-8AB0-EB4D2F5B0A2A}">
      <dgm:prSet/>
      <dgm:spPr/>
      <dgm:t>
        <a:bodyPr/>
        <a:lstStyle/>
        <a:p>
          <a:r>
            <a:rPr lang="ru-RU" dirty="0" smtClean="0"/>
            <a:t>Генеративный период</a:t>
          </a:r>
          <a:endParaRPr lang="ru-RU" dirty="0"/>
        </a:p>
      </dgm:t>
    </dgm:pt>
    <dgm:pt modelId="{D54F92B6-07B8-4355-86BD-C312A38B7386}" type="parTrans" cxnId="{366E80CE-D2C7-43DD-B9E7-718106E6D160}">
      <dgm:prSet/>
      <dgm:spPr/>
      <dgm:t>
        <a:bodyPr/>
        <a:lstStyle/>
        <a:p>
          <a:endParaRPr lang="ru-RU"/>
        </a:p>
      </dgm:t>
    </dgm:pt>
    <dgm:pt modelId="{3F91765E-3236-4694-B368-40A1A7E2BBEC}" type="sibTrans" cxnId="{366E80CE-D2C7-43DD-B9E7-718106E6D160}">
      <dgm:prSet/>
      <dgm:spPr/>
      <dgm:t>
        <a:bodyPr/>
        <a:lstStyle/>
        <a:p>
          <a:endParaRPr lang="ru-RU"/>
        </a:p>
      </dgm:t>
    </dgm:pt>
    <dgm:pt modelId="{BBAA7DE2-9C8C-4FEF-A183-AC1A78539991}">
      <dgm:prSet/>
      <dgm:spPr/>
      <dgm:t>
        <a:bodyPr/>
        <a:lstStyle/>
        <a:p>
          <a:r>
            <a:rPr lang="ru-RU" dirty="0" err="1" smtClean="0"/>
            <a:t>Постгенеративный</a:t>
          </a:r>
          <a:r>
            <a:rPr lang="ru-RU" dirty="0" smtClean="0"/>
            <a:t> период</a:t>
          </a:r>
          <a:endParaRPr lang="ru-RU" dirty="0"/>
        </a:p>
      </dgm:t>
    </dgm:pt>
    <dgm:pt modelId="{D6226DE9-0C01-4D4B-8609-D7089849BF09}" type="parTrans" cxnId="{28990337-E517-44FA-B484-AA9CF9B57AC7}">
      <dgm:prSet/>
      <dgm:spPr/>
      <dgm:t>
        <a:bodyPr/>
        <a:lstStyle/>
        <a:p>
          <a:endParaRPr lang="ru-RU"/>
        </a:p>
      </dgm:t>
    </dgm:pt>
    <dgm:pt modelId="{48973BC0-542D-4AC1-9A57-9984014B0C1A}" type="sibTrans" cxnId="{28990337-E517-44FA-B484-AA9CF9B57AC7}">
      <dgm:prSet/>
      <dgm:spPr/>
      <dgm:t>
        <a:bodyPr/>
        <a:lstStyle/>
        <a:p>
          <a:endParaRPr lang="ru-RU"/>
        </a:p>
      </dgm:t>
    </dgm:pt>
    <dgm:pt modelId="{E365DD65-9C4C-498A-A4BD-694CE2EBEAC7}">
      <dgm:prSet/>
      <dgm:spPr/>
      <dgm:t>
        <a:bodyPr/>
        <a:lstStyle/>
        <a:p>
          <a:r>
            <a:rPr lang="ru-RU" dirty="0" smtClean="0"/>
            <a:t>Семена</a:t>
          </a:r>
          <a:endParaRPr lang="ru-RU" dirty="0"/>
        </a:p>
      </dgm:t>
    </dgm:pt>
    <dgm:pt modelId="{4C0B6AA5-82CC-45CF-AD27-A010F5593D75}" type="parTrans" cxnId="{3636C307-A1EA-4AA1-ACA5-E45C9883CF98}">
      <dgm:prSet/>
      <dgm:spPr/>
      <dgm:t>
        <a:bodyPr/>
        <a:lstStyle/>
        <a:p>
          <a:endParaRPr lang="ru-RU"/>
        </a:p>
      </dgm:t>
    </dgm:pt>
    <dgm:pt modelId="{759DAA24-7638-4681-9EBE-191A7A8FFDDB}" type="sibTrans" cxnId="{3636C307-A1EA-4AA1-ACA5-E45C9883CF98}">
      <dgm:prSet/>
      <dgm:spPr/>
      <dgm:t>
        <a:bodyPr/>
        <a:lstStyle/>
        <a:p>
          <a:endParaRPr lang="ru-RU"/>
        </a:p>
      </dgm:t>
    </dgm:pt>
    <dgm:pt modelId="{6195FCD9-B5B8-43D7-B1DA-E7C8EB80CB9B}">
      <dgm:prSet/>
      <dgm:spPr/>
      <dgm:t>
        <a:bodyPr/>
        <a:lstStyle/>
        <a:p>
          <a:r>
            <a:rPr lang="ru-RU" dirty="0" smtClean="0"/>
            <a:t>Проростки</a:t>
          </a:r>
          <a:endParaRPr lang="ru-RU" dirty="0"/>
        </a:p>
      </dgm:t>
    </dgm:pt>
    <dgm:pt modelId="{80B42744-DB4A-4624-AE31-D730BA1376B6}" type="parTrans" cxnId="{B857C014-8DCB-4198-B36B-928BA7D9804A}">
      <dgm:prSet/>
      <dgm:spPr/>
      <dgm:t>
        <a:bodyPr/>
        <a:lstStyle/>
        <a:p>
          <a:endParaRPr lang="ru-RU"/>
        </a:p>
      </dgm:t>
    </dgm:pt>
    <dgm:pt modelId="{19A4009D-FCBB-4C0E-8629-AFDB09B4B9B8}" type="sibTrans" cxnId="{B857C014-8DCB-4198-B36B-928BA7D9804A}">
      <dgm:prSet/>
      <dgm:spPr/>
      <dgm:t>
        <a:bodyPr/>
        <a:lstStyle/>
        <a:p>
          <a:endParaRPr lang="ru-RU"/>
        </a:p>
      </dgm:t>
    </dgm:pt>
    <dgm:pt modelId="{5FD60806-5861-438E-B19D-2C215DAB873A}">
      <dgm:prSet/>
      <dgm:spPr/>
      <dgm:t>
        <a:bodyPr/>
        <a:lstStyle/>
        <a:p>
          <a:r>
            <a:rPr lang="ru-RU" dirty="0" smtClean="0"/>
            <a:t>Ювенильные растения</a:t>
          </a:r>
          <a:endParaRPr lang="ru-RU" dirty="0"/>
        </a:p>
      </dgm:t>
    </dgm:pt>
    <dgm:pt modelId="{0AC07076-0E1D-465C-828D-30DE48B3B157}" type="parTrans" cxnId="{9EAD3951-8F89-417F-A797-1EAF339E84E1}">
      <dgm:prSet/>
      <dgm:spPr/>
      <dgm:t>
        <a:bodyPr/>
        <a:lstStyle/>
        <a:p>
          <a:endParaRPr lang="ru-RU"/>
        </a:p>
      </dgm:t>
    </dgm:pt>
    <dgm:pt modelId="{6F53720C-25E5-4CE3-99F8-7DBA8D3FE833}" type="sibTrans" cxnId="{9EAD3951-8F89-417F-A797-1EAF339E84E1}">
      <dgm:prSet/>
      <dgm:spPr/>
      <dgm:t>
        <a:bodyPr/>
        <a:lstStyle/>
        <a:p>
          <a:endParaRPr lang="ru-RU"/>
        </a:p>
      </dgm:t>
    </dgm:pt>
    <dgm:pt modelId="{186CF405-6843-4797-9F06-463CB1D3FF62}">
      <dgm:prSet/>
      <dgm:spPr/>
      <dgm:t>
        <a:bodyPr/>
        <a:lstStyle/>
        <a:p>
          <a:r>
            <a:rPr lang="ru-RU" dirty="0" err="1" smtClean="0"/>
            <a:t>Имматурные</a:t>
          </a:r>
          <a:r>
            <a:rPr lang="ru-RU" dirty="0" smtClean="0"/>
            <a:t> растения</a:t>
          </a:r>
          <a:endParaRPr lang="ru-RU" dirty="0"/>
        </a:p>
      </dgm:t>
    </dgm:pt>
    <dgm:pt modelId="{7D39E9BD-EE37-4250-AF5F-CCA0CFEF6C64}" type="parTrans" cxnId="{5C6CBE54-5B5B-4B21-8D0D-C11581AD072F}">
      <dgm:prSet/>
      <dgm:spPr/>
      <dgm:t>
        <a:bodyPr/>
        <a:lstStyle/>
        <a:p>
          <a:endParaRPr lang="ru-RU"/>
        </a:p>
      </dgm:t>
    </dgm:pt>
    <dgm:pt modelId="{ACA39CEA-91EA-40EA-B579-7304FDC0D218}" type="sibTrans" cxnId="{5C6CBE54-5B5B-4B21-8D0D-C11581AD072F}">
      <dgm:prSet/>
      <dgm:spPr/>
      <dgm:t>
        <a:bodyPr/>
        <a:lstStyle/>
        <a:p>
          <a:endParaRPr lang="ru-RU"/>
        </a:p>
      </dgm:t>
    </dgm:pt>
    <dgm:pt modelId="{50FCDDAE-C576-48F0-AB92-DAAFAC9BA97F}">
      <dgm:prSet/>
      <dgm:spPr/>
      <dgm:t>
        <a:bodyPr/>
        <a:lstStyle/>
        <a:p>
          <a:r>
            <a:rPr lang="ru-RU" dirty="0" err="1" smtClean="0"/>
            <a:t>Виргинильные</a:t>
          </a:r>
          <a:r>
            <a:rPr lang="ru-RU" dirty="0" smtClean="0"/>
            <a:t> растения</a:t>
          </a:r>
          <a:endParaRPr lang="ru-RU" dirty="0"/>
        </a:p>
      </dgm:t>
    </dgm:pt>
    <dgm:pt modelId="{758F8DCD-6F62-4CDD-8AD2-52946CC99AB8}" type="parTrans" cxnId="{6E3E904F-761B-4866-91C8-A218EC5806E3}">
      <dgm:prSet/>
      <dgm:spPr/>
      <dgm:t>
        <a:bodyPr/>
        <a:lstStyle/>
        <a:p>
          <a:endParaRPr lang="ru-RU"/>
        </a:p>
      </dgm:t>
    </dgm:pt>
    <dgm:pt modelId="{0A0BEF5F-3CA6-4AA0-84D1-0CED3039C245}" type="sibTrans" cxnId="{6E3E904F-761B-4866-91C8-A218EC5806E3}">
      <dgm:prSet/>
      <dgm:spPr/>
      <dgm:t>
        <a:bodyPr/>
        <a:lstStyle/>
        <a:p>
          <a:endParaRPr lang="ru-RU"/>
        </a:p>
      </dgm:t>
    </dgm:pt>
    <dgm:pt modelId="{E11D94E7-1A08-40C9-9F23-3EC876E82DAE}">
      <dgm:prSet/>
      <dgm:spPr/>
      <dgm:t>
        <a:bodyPr/>
        <a:lstStyle/>
        <a:p>
          <a:r>
            <a:rPr lang="ru-RU" dirty="0" err="1" smtClean="0"/>
            <a:t>Скрытогенеративные</a:t>
          </a:r>
          <a:r>
            <a:rPr lang="ru-RU" dirty="0" smtClean="0"/>
            <a:t> растения</a:t>
          </a:r>
          <a:endParaRPr lang="ru-RU" dirty="0"/>
        </a:p>
      </dgm:t>
    </dgm:pt>
    <dgm:pt modelId="{2EFDD67E-82B9-4C3A-850C-7D7023EA8E31}" type="parTrans" cxnId="{C7FDDB04-BBB4-4983-9FA7-48620B2E4261}">
      <dgm:prSet/>
      <dgm:spPr/>
      <dgm:t>
        <a:bodyPr/>
        <a:lstStyle/>
        <a:p>
          <a:endParaRPr lang="ru-RU"/>
        </a:p>
      </dgm:t>
    </dgm:pt>
    <dgm:pt modelId="{930A4389-D379-400F-825F-60AB730644CC}" type="sibTrans" cxnId="{C7FDDB04-BBB4-4983-9FA7-48620B2E4261}">
      <dgm:prSet/>
      <dgm:spPr/>
      <dgm:t>
        <a:bodyPr/>
        <a:lstStyle/>
        <a:p>
          <a:endParaRPr lang="ru-RU"/>
        </a:p>
      </dgm:t>
    </dgm:pt>
    <dgm:pt modelId="{0EA108EF-919E-4159-92F9-8E2533F6437B}">
      <dgm:prSet/>
      <dgm:spPr/>
      <dgm:t>
        <a:bodyPr/>
        <a:lstStyle/>
        <a:p>
          <a:r>
            <a:rPr lang="ru-RU" dirty="0" smtClean="0"/>
            <a:t>Молодые генеративные растения</a:t>
          </a:r>
          <a:endParaRPr lang="ru-RU" dirty="0"/>
        </a:p>
      </dgm:t>
    </dgm:pt>
    <dgm:pt modelId="{A9CF2ADE-BFED-4D86-AFB3-9089A0D87C67}" type="parTrans" cxnId="{AEF9ECD3-8F58-482B-BF71-3EA7D1B98394}">
      <dgm:prSet/>
      <dgm:spPr/>
      <dgm:t>
        <a:bodyPr/>
        <a:lstStyle/>
        <a:p>
          <a:endParaRPr lang="ru-RU"/>
        </a:p>
      </dgm:t>
    </dgm:pt>
    <dgm:pt modelId="{EE619EF4-D51E-435D-8776-638858A3E88D}" type="sibTrans" cxnId="{AEF9ECD3-8F58-482B-BF71-3EA7D1B98394}">
      <dgm:prSet/>
      <dgm:spPr/>
      <dgm:t>
        <a:bodyPr/>
        <a:lstStyle/>
        <a:p>
          <a:endParaRPr lang="ru-RU"/>
        </a:p>
      </dgm:t>
    </dgm:pt>
    <dgm:pt modelId="{B0637AE1-6695-480E-9364-D3957CAB8259}">
      <dgm:prSet/>
      <dgm:spPr/>
      <dgm:t>
        <a:bodyPr/>
        <a:lstStyle/>
        <a:p>
          <a:r>
            <a:rPr lang="ru-RU" dirty="0" smtClean="0"/>
            <a:t>Зрелые генеративные растения</a:t>
          </a:r>
          <a:endParaRPr lang="ru-RU" dirty="0"/>
        </a:p>
      </dgm:t>
    </dgm:pt>
    <dgm:pt modelId="{873E2C31-C607-471A-BBCA-8238035EA9C1}" type="parTrans" cxnId="{5FA649AE-43F9-41DD-A158-7D61D4E441EE}">
      <dgm:prSet/>
      <dgm:spPr/>
      <dgm:t>
        <a:bodyPr/>
        <a:lstStyle/>
        <a:p>
          <a:endParaRPr lang="ru-RU"/>
        </a:p>
      </dgm:t>
    </dgm:pt>
    <dgm:pt modelId="{8B0E3959-4839-4B7D-842D-83CED8AB40ED}" type="sibTrans" cxnId="{5FA649AE-43F9-41DD-A158-7D61D4E441EE}">
      <dgm:prSet/>
      <dgm:spPr/>
      <dgm:t>
        <a:bodyPr/>
        <a:lstStyle/>
        <a:p>
          <a:endParaRPr lang="ru-RU"/>
        </a:p>
      </dgm:t>
    </dgm:pt>
    <dgm:pt modelId="{768BDBAF-9C7A-4E7E-B4D8-143B596357DE}">
      <dgm:prSet/>
      <dgm:spPr/>
      <dgm:t>
        <a:bodyPr/>
        <a:lstStyle/>
        <a:p>
          <a:r>
            <a:rPr lang="ru-RU" dirty="0" smtClean="0"/>
            <a:t>Старые генеративные растения</a:t>
          </a:r>
          <a:endParaRPr lang="ru-RU" dirty="0"/>
        </a:p>
      </dgm:t>
    </dgm:pt>
    <dgm:pt modelId="{27095706-7E1B-4F71-8F07-F4AE1760017B}" type="parTrans" cxnId="{C09B2428-32BB-428F-B39D-99EAA4627A87}">
      <dgm:prSet/>
      <dgm:spPr/>
      <dgm:t>
        <a:bodyPr/>
        <a:lstStyle/>
        <a:p>
          <a:endParaRPr lang="ru-RU"/>
        </a:p>
      </dgm:t>
    </dgm:pt>
    <dgm:pt modelId="{C7F6CDEE-3B3B-45C2-B329-A7F44A5C68E8}" type="sibTrans" cxnId="{C09B2428-32BB-428F-B39D-99EAA4627A87}">
      <dgm:prSet/>
      <dgm:spPr/>
      <dgm:t>
        <a:bodyPr/>
        <a:lstStyle/>
        <a:p>
          <a:endParaRPr lang="ru-RU"/>
        </a:p>
      </dgm:t>
    </dgm:pt>
    <dgm:pt modelId="{2FDF674B-224E-4ED4-9739-D911830E8D67}">
      <dgm:prSet/>
      <dgm:spPr/>
      <dgm:t>
        <a:bodyPr/>
        <a:lstStyle/>
        <a:p>
          <a:r>
            <a:rPr lang="ru-RU" dirty="0" err="1" smtClean="0"/>
            <a:t>Субсенильные</a:t>
          </a:r>
          <a:r>
            <a:rPr lang="ru-RU" dirty="0" smtClean="0"/>
            <a:t> растения</a:t>
          </a:r>
          <a:endParaRPr lang="ru-RU" dirty="0"/>
        </a:p>
      </dgm:t>
    </dgm:pt>
    <dgm:pt modelId="{05D54F62-11A1-4C92-A24E-2EC6160ED40A}" type="parTrans" cxnId="{B2219BD6-7B68-4EF5-9AC9-FBBCDF44DC06}">
      <dgm:prSet/>
      <dgm:spPr/>
      <dgm:t>
        <a:bodyPr/>
        <a:lstStyle/>
        <a:p>
          <a:endParaRPr lang="ru-RU"/>
        </a:p>
      </dgm:t>
    </dgm:pt>
    <dgm:pt modelId="{74D73B29-E91E-443D-A767-D3F86D71DE9E}" type="sibTrans" cxnId="{B2219BD6-7B68-4EF5-9AC9-FBBCDF44DC06}">
      <dgm:prSet/>
      <dgm:spPr/>
      <dgm:t>
        <a:bodyPr/>
        <a:lstStyle/>
        <a:p>
          <a:endParaRPr lang="ru-RU"/>
        </a:p>
      </dgm:t>
    </dgm:pt>
    <dgm:pt modelId="{A06D601C-5109-4EF2-ACB7-ABA6CA0EA455}">
      <dgm:prSet/>
      <dgm:spPr/>
      <dgm:t>
        <a:bodyPr/>
        <a:lstStyle/>
        <a:p>
          <a:r>
            <a:rPr lang="ru-RU" dirty="0" smtClean="0"/>
            <a:t>Сенильные растения</a:t>
          </a:r>
          <a:endParaRPr lang="ru-RU" dirty="0"/>
        </a:p>
      </dgm:t>
    </dgm:pt>
    <dgm:pt modelId="{29A5A91A-F85C-4A67-85F1-80064606ED8B}" type="parTrans" cxnId="{B777E0EF-4E50-4DF1-AF87-44F0D27F1470}">
      <dgm:prSet/>
      <dgm:spPr/>
      <dgm:t>
        <a:bodyPr/>
        <a:lstStyle/>
        <a:p>
          <a:endParaRPr lang="ru-RU"/>
        </a:p>
      </dgm:t>
    </dgm:pt>
    <dgm:pt modelId="{3206FD7E-37CD-4F53-BD72-A5FD9542BCDC}" type="sibTrans" cxnId="{B777E0EF-4E50-4DF1-AF87-44F0D27F1470}">
      <dgm:prSet/>
      <dgm:spPr/>
      <dgm:t>
        <a:bodyPr/>
        <a:lstStyle/>
        <a:p>
          <a:endParaRPr lang="ru-RU"/>
        </a:p>
      </dgm:t>
    </dgm:pt>
    <dgm:pt modelId="{29D85879-B978-480A-8E78-178B1421973F}">
      <dgm:prSet/>
      <dgm:spPr/>
      <dgm:t>
        <a:bodyPr/>
        <a:lstStyle/>
        <a:p>
          <a:r>
            <a:rPr lang="ru-RU" dirty="0" smtClean="0"/>
            <a:t>Отмирающие растения</a:t>
          </a:r>
          <a:endParaRPr lang="ru-RU" dirty="0"/>
        </a:p>
      </dgm:t>
    </dgm:pt>
    <dgm:pt modelId="{554764FD-21A2-44CC-8C2D-FC17BD506BBA}" type="parTrans" cxnId="{8895E09E-68ED-455C-AE3D-E36690F0AA21}">
      <dgm:prSet/>
      <dgm:spPr/>
      <dgm:t>
        <a:bodyPr/>
        <a:lstStyle/>
        <a:p>
          <a:endParaRPr lang="ru-RU"/>
        </a:p>
      </dgm:t>
    </dgm:pt>
    <dgm:pt modelId="{45D60FD3-0DB9-46CD-8580-F911EC38CE5A}" type="sibTrans" cxnId="{8895E09E-68ED-455C-AE3D-E36690F0AA21}">
      <dgm:prSet/>
      <dgm:spPr/>
      <dgm:t>
        <a:bodyPr/>
        <a:lstStyle/>
        <a:p>
          <a:endParaRPr lang="ru-RU"/>
        </a:p>
      </dgm:t>
    </dgm:pt>
    <dgm:pt modelId="{F7264015-AED0-422A-9AA4-99F01E62BDF4}" type="pres">
      <dgm:prSet presAssocID="{1025437A-9FEB-4891-966D-96D6A4000C6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C5F06FB-28D5-4774-9C4B-F661CA7D586B}" type="pres">
      <dgm:prSet presAssocID="{0AF45226-27CE-4042-8CD2-2E220B051246}" presName="hierRoot1" presStyleCnt="0">
        <dgm:presLayoutVars>
          <dgm:hierBranch val="init"/>
        </dgm:presLayoutVars>
      </dgm:prSet>
      <dgm:spPr/>
    </dgm:pt>
    <dgm:pt modelId="{FEA5A31C-EE2E-43B9-ADD9-06526D9A3C70}" type="pres">
      <dgm:prSet presAssocID="{0AF45226-27CE-4042-8CD2-2E220B051246}" presName="rootComposite1" presStyleCnt="0"/>
      <dgm:spPr/>
    </dgm:pt>
    <dgm:pt modelId="{06242C1E-9F28-4930-8E02-4FA05B2EF950}" type="pres">
      <dgm:prSet presAssocID="{0AF45226-27CE-4042-8CD2-2E220B05124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E0EBBA-E623-4DA0-9608-EC7FE58FBAC8}" type="pres">
      <dgm:prSet presAssocID="{0AF45226-27CE-4042-8CD2-2E220B05124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C9BBDD3-7CC3-45FC-B5DC-E8959EFEFBA9}" type="pres">
      <dgm:prSet presAssocID="{0AF45226-27CE-4042-8CD2-2E220B051246}" presName="hierChild2" presStyleCnt="0"/>
      <dgm:spPr/>
    </dgm:pt>
    <dgm:pt modelId="{91D0B32F-8073-4C72-A687-0A84EA2F5971}" type="pres">
      <dgm:prSet presAssocID="{4284D439-924B-4CB6-A538-36BF9C9B06CF}" presName="Name37" presStyleLbl="parChTrans1D2" presStyleIdx="0" presStyleCnt="5"/>
      <dgm:spPr/>
      <dgm:t>
        <a:bodyPr/>
        <a:lstStyle/>
        <a:p>
          <a:endParaRPr lang="ru-RU"/>
        </a:p>
      </dgm:t>
    </dgm:pt>
    <dgm:pt modelId="{03B2DF82-233C-4B9E-BDA6-6186D8299FB0}" type="pres">
      <dgm:prSet presAssocID="{72BE883E-0DB8-4935-9CE3-A9F70680D126}" presName="hierRoot2" presStyleCnt="0">
        <dgm:presLayoutVars>
          <dgm:hierBranch val="init"/>
        </dgm:presLayoutVars>
      </dgm:prSet>
      <dgm:spPr/>
    </dgm:pt>
    <dgm:pt modelId="{80ADA3BD-9FEC-4337-9737-9E901258DAC2}" type="pres">
      <dgm:prSet presAssocID="{72BE883E-0DB8-4935-9CE3-A9F70680D126}" presName="rootComposite" presStyleCnt="0"/>
      <dgm:spPr/>
    </dgm:pt>
    <dgm:pt modelId="{508275FB-B242-442C-9D13-C0BC51BDA561}" type="pres">
      <dgm:prSet presAssocID="{72BE883E-0DB8-4935-9CE3-A9F70680D126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547BDA-9B41-4637-BED6-8438D0E601E3}" type="pres">
      <dgm:prSet presAssocID="{72BE883E-0DB8-4935-9CE3-A9F70680D126}" presName="rootConnector" presStyleLbl="node2" presStyleIdx="0" presStyleCnt="5"/>
      <dgm:spPr/>
      <dgm:t>
        <a:bodyPr/>
        <a:lstStyle/>
        <a:p>
          <a:endParaRPr lang="ru-RU"/>
        </a:p>
      </dgm:t>
    </dgm:pt>
    <dgm:pt modelId="{3ABF0F65-5D32-4AAC-8995-35F5D3470A0F}" type="pres">
      <dgm:prSet presAssocID="{72BE883E-0DB8-4935-9CE3-A9F70680D126}" presName="hierChild4" presStyleCnt="0"/>
      <dgm:spPr/>
    </dgm:pt>
    <dgm:pt modelId="{CE2D6CBD-C7DD-436B-AEB1-D0BBCF7C2253}" type="pres">
      <dgm:prSet presAssocID="{72BE883E-0DB8-4935-9CE3-A9F70680D126}" presName="hierChild5" presStyleCnt="0"/>
      <dgm:spPr/>
    </dgm:pt>
    <dgm:pt modelId="{82BAD165-B187-4D4C-9323-0CDAACFB9A4B}" type="pres">
      <dgm:prSet presAssocID="{2D207C05-69D9-4184-A96D-96D811BFA6A0}" presName="Name37" presStyleLbl="parChTrans1D2" presStyleIdx="1" presStyleCnt="5"/>
      <dgm:spPr/>
      <dgm:t>
        <a:bodyPr/>
        <a:lstStyle/>
        <a:p>
          <a:endParaRPr lang="ru-RU"/>
        </a:p>
      </dgm:t>
    </dgm:pt>
    <dgm:pt modelId="{B326D613-1830-4749-A18B-3C545535B145}" type="pres">
      <dgm:prSet presAssocID="{67C30EC0-E9D6-4D2D-98E8-27FD82C00869}" presName="hierRoot2" presStyleCnt="0">
        <dgm:presLayoutVars>
          <dgm:hierBranch val="init"/>
        </dgm:presLayoutVars>
      </dgm:prSet>
      <dgm:spPr/>
    </dgm:pt>
    <dgm:pt modelId="{2C024048-4443-4F00-BD4A-67EE7004D792}" type="pres">
      <dgm:prSet presAssocID="{67C30EC0-E9D6-4D2D-98E8-27FD82C00869}" presName="rootComposite" presStyleCnt="0"/>
      <dgm:spPr/>
    </dgm:pt>
    <dgm:pt modelId="{C7F6027B-D3E5-4829-9158-796664823C8D}" type="pres">
      <dgm:prSet presAssocID="{67C30EC0-E9D6-4D2D-98E8-27FD82C00869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E1E139-8CBA-4534-A423-D9309F06E1DC}" type="pres">
      <dgm:prSet presAssocID="{67C30EC0-E9D6-4D2D-98E8-27FD82C00869}" presName="rootConnector" presStyleLbl="node2" presStyleIdx="1" presStyleCnt="5"/>
      <dgm:spPr/>
      <dgm:t>
        <a:bodyPr/>
        <a:lstStyle/>
        <a:p>
          <a:endParaRPr lang="ru-RU"/>
        </a:p>
      </dgm:t>
    </dgm:pt>
    <dgm:pt modelId="{5F0E115C-5977-4B7C-9CE7-D5C447530A2C}" type="pres">
      <dgm:prSet presAssocID="{67C30EC0-E9D6-4D2D-98E8-27FD82C00869}" presName="hierChild4" presStyleCnt="0"/>
      <dgm:spPr/>
    </dgm:pt>
    <dgm:pt modelId="{9EA23A43-1520-4412-9317-99637AA9DC36}" type="pres">
      <dgm:prSet presAssocID="{4C0B6AA5-82CC-45CF-AD27-A010F5593D75}" presName="Name37" presStyleLbl="parChTrans1D3" presStyleIdx="0" presStyleCnt="12"/>
      <dgm:spPr/>
      <dgm:t>
        <a:bodyPr/>
        <a:lstStyle/>
        <a:p>
          <a:endParaRPr lang="ru-RU"/>
        </a:p>
      </dgm:t>
    </dgm:pt>
    <dgm:pt modelId="{368A2760-7BCC-4F22-AB08-3F7491024580}" type="pres">
      <dgm:prSet presAssocID="{E365DD65-9C4C-498A-A4BD-694CE2EBEAC7}" presName="hierRoot2" presStyleCnt="0">
        <dgm:presLayoutVars>
          <dgm:hierBranch val="init"/>
        </dgm:presLayoutVars>
      </dgm:prSet>
      <dgm:spPr/>
    </dgm:pt>
    <dgm:pt modelId="{A0315E43-FC7E-42A1-A940-82F36F32BE81}" type="pres">
      <dgm:prSet presAssocID="{E365DD65-9C4C-498A-A4BD-694CE2EBEAC7}" presName="rootComposite" presStyleCnt="0"/>
      <dgm:spPr/>
    </dgm:pt>
    <dgm:pt modelId="{38278699-7556-4339-A5A8-9219875D71B0}" type="pres">
      <dgm:prSet presAssocID="{E365DD65-9C4C-498A-A4BD-694CE2EBEAC7}" presName="rootText" presStyleLbl="node3" presStyleIdx="0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8D84D0-7AC4-45D8-A73A-0540A83CD2B5}" type="pres">
      <dgm:prSet presAssocID="{E365DD65-9C4C-498A-A4BD-694CE2EBEAC7}" presName="rootConnector" presStyleLbl="node3" presStyleIdx="0" presStyleCnt="12"/>
      <dgm:spPr/>
      <dgm:t>
        <a:bodyPr/>
        <a:lstStyle/>
        <a:p>
          <a:endParaRPr lang="ru-RU"/>
        </a:p>
      </dgm:t>
    </dgm:pt>
    <dgm:pt modelId="{D19876F0-07B0-444C-95CC-6DE3E005F64B}" type="pres">
      <dgm:prSet presAssocID="{E365DD65-9C4C-498A-A4BD-694CE2EBEAC7}" presName="hierChild4" presStyleCnt="0"/>
      <dgm:spPr/>
    </dgm:pt>
    <dgm:pt modelId="{288ABEFC-C7A8-4F48-87F8-BB0B9505DAFB}" type="pres">
      <dgm:prSet presAssocID="{E365DD65-9C4C-498A-A4BD-694CE2EBEAC7}" presName="hierChild5" presStyleCnt="0"/>
      <dgm:spPr/>
    </dgm:pt>
    <dgm:pt modelId="{A686CCB5-970C-4ADD-9AD2-2A876F2C9C1F}" type="pres">
      <dgm:prSet presAssocID="{67C30EC0-E9D6-4D2D-98E8-27FD82C00869}" presName="hierChild5" presStyleCnt="0"/>
      <dgm:spPr/>
    </dgm:pt>
    <dgm:pt modelId="{86A3E753-6991-4627-BBE5-AB4DD6CE25F6}" type="pres">
      <dgm:prSet presAssocID="{D6E3B359-E791-406F-A4F9-AFA2B58EB88F}" presName="Name37" presStyleLbl="parChTrans1D2" presStyleIdx="2" presStyleCnt="5"/>
      <dgm:spPr/>
      <dgm:t>
        <a:bodyPr/>
        <a:lstStyle/>
        <a:p>
          <a:endParaRPr lang="ru-RU"/>
        </a:p>
      </dgm:t>
    </dgm:pt>
    <dgm:pt modelId="{A3EBA19F-23CB-41C5-B40B-E8C22B92DF68}" type="pres">
      <dgm:prSet presAssocID="{AD6156FE-C9C7-429B-98E4-86509C672620}" presName="hierRoot2" presStyleCnt="0">
        <dgm:presLayoutVars>
          <dgm:hierBranch val="init"/>
        </dgm:presLayoutVars>
      </dgm:prSet>
      <dgm:spPr/>
    </dgm:pt>
    <dgm:pt modelId="{D5E9B3F7-778A-45A7-B1B9-825A90DD3D61}" type="pres">
      <dgm:prSet presAssocID="{AD6156FE-C9C7-429B-98E4-86509C672620}" presName="rootComposite" presStyleCnt="0"/>
      <dgm:spPr/>
    </dgm:pt>
    <dgm:pt modelId="{D49B514E-2BE4-4570-9171-33CCA1BA36A9}" type="pres">
      <dgm:prSet presAssocID="{AD6156FE-C9C7-429B-98E4-86509C672620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EC2B39-A09F-4F66-A3CF-CFCC80F8AA85}" type="pres">
      <dgm:prSet presAssocID="{AD6156FE-C9C7-429B-98E4-86509C672620}" presName="rootConnector" presStyleLbl="node2" presStyleIdx="2" presStyleCnt="5"/>
      <dgm:spPr/>
      <dgm:t>
        <a:bodyPr/>
        <a:lstStyle/>
        <a:p>
          <a:endParaRPr lang="ru-RU"/>
        </a:p>
      </dgm:t>
    </dgm:pt>
    <dgm:pt modelId="{647B604A-8B90-477E-A71E-E7859A4FE01C}" type="pres">
      <dgm:prSet presAssocID="{AD6156FE-C9C7-429B-98E4-86509C672620}" presName="hierChild4" presStyleCnt="0"/>
      <dgm:spPr/>
    </dgm:pt>
    <dgm:pt modelId="{CE6B2DD8-7915-496D-962E-149B706B42FE}" type="pres">
      <dgm:prSet presAssocID="{80B42744-DB4A-4624-AE31-D730BA1376B6}" presName="Name37" presStyleLbl="parChTrans1D3" presStyleIdx="1" presStyleCnt="12"/>
      <dgm:spPr/>
      <dgm:t>
        <a:bodyPr/>
        <a:lstStyle/>
        <a:p>
          <a:endParaRPr lang="ru-RU"/>
        </a:p>
      </dgm:t>
    </dgm:pt>
    <dgm:pt modelId="{A820CD09-82EB-4CB1-9943-F38BE9D9D64F}" type="pres">
      <dgm:prSet presAssocID="{6195FCD9-B5B8-43D7-B1DA-E7C8EB80CB9B}" presName="hierRoot2" presStyleCnt="0">
        <dgm:presLayoutVars>
          <dgm:hierBranch val="init"/>
        </dgm:presLayoutVars>
      </dgm:prSet>
      <dgm:spPr/>
    </dgm:pt>
    <dgm:pt modelId="{0C707DE0-AB46-4FF3-9CBB-4FFC16301799}" type="pres">
      <dgm:prSet presAssocID="{6195FCD9-B5B8-43D7-B1DA-E7C8EB80CB9B}" presName="rootComposite" presStyleCnt="0"/>
      <dgm:spPr/>
    </dgm:pt>
    <dgm:pt modelId="{E8728E34-4885-4592-88F8-DF696FF95468}" type="pres">
      <dgm:prSet presAssocID="{6195FCD9-B5B8-43D7-B1DA-E7C8EB80CB9B}" presName="rootText" presStyleLbl="node3" presStyleIdx="1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5D5B7B-9729-47CE-9D19-EC7C2AD56CE4}" type="pres">
      <dgm:prSet presAssocID="{6195FCD9-B5B8-43D7-B1DA-E7C8EB80CB9B}" presName="rootConnector" presStyleLbl="node3" presStyleIdx="1" presStyleCnt="12"/>
      <dgm:spPr/>
      <dgm:t>
        <a:bodyPr/>
        <a:lstStyle/>
        <a:p>
          <a:endParaRPr lang="ru-RU"/>
        </a:p>
      </dgm:t>
    </dgm:pt>
    <dgm:pt modelId="{052DEE4E-31FB-4F90-AF29-96F6073A421F}" type="pres">
      <dgm:prSet presAssocID="{6195FCD9-B5B8-43D7-B1DA-E7C8EB80CB9B}" presName="hierChild4" presStyleCnt="0"/>
      <dgm:spPr/>
    </dgm:pt>
    <dgm:pt modelId="{30AEFDE3-57EE-49F2-9146-47C0961B5C40}" type="pres">
      <dgm:prSet presAssocID="{6195FCD9-B5B8-43D7-B1DA-E7C8EB80CB9B}" presName="hierChild5" presStyleCnt="0"/>
      <dgm:spPr/>
    </dgm:pt>
    <dgm:pt modelId="{D4B3265F-71C9-42F9-A4AC-E73F3FF1D19C}" type="pres">
      <dgm:prSet presAssocID="{0AC07076-0E1D-465C-828D-30DE48B3B157}" presName="Name37" presStyleLbl="parChTrans1D3" presStyleIdx="2" presStyleCnt="12"/>
      <dgm:spPr/>
      <dgm:t>
        <a:bodyPr/>
        <a:lstStyle/>
        <a:p>
          <a:endParaRPr lang="ru-RU"/>
        </a:p>
      </dgm:t>
    </dgm:pt>
    <dgm:pt modelId="{0F63FA49-92AD-4FC4-8097-302D9440CDA8}" type="pres">
      <dgm:prSet presAssocID="{5FD60806-5861-438E-B19D-2C215DAB873A}" presName="hierRoot2" presStyleCnt="0">
        <dgm:presLayoutVars>
          <dgm:hierBranch val="init"/>
        </dgm:presLayoutVars>
      </dgm:prSet>
      <dgm:spPr/>
    </dgm:pt>
    <dgm:pt modelId="{2F8F9837-27C7-4446-B81C-75439222845C}" type="pres">
      <dgm:prSet presAssocID="{5FD60806-5861-438E-B19D-2C215DAB873A}" presName="rootComposite" presStyleCnt="0"/>
      <dgm:spPr/>
    </dgm:pt>
    <dgm:pt modelId="{7E880086-FDAF-4EFC-A70D-591CF115B479}" type="pres">
      <dgm:prSet presAssocID="{5FD60806-5861-438E-B19D-2C215DAB873A}" presName="rootText" presStyleLbl="node3" presStyleIdx="2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DB9300-A352-4E23-998A-F87571C3DBD3}" type="pres">
      <dgm:prSet presAssocID="{5FD60806-5861-438E-B19D-2C215DAB873A}" presName="rootConnector" presStyleLbl="node3" presStyleIdx="2" presStyleCnt="12"/>
      <dgm:spPr/>
      <dgm:t>
        <a:bodyPr/>
        <a:lstStyle/>
        <a:p>
          <a:endParaRPr lang="ru-RU"/>
        </a:p>
      </dgm:t>
    </dgm:pt>
    <dgm:pt modelId="{931D58EB-45B9-44FA-A53F-CCC709E1FB09}" type="pres">
      <dgm:prSet presAssocID="{5FD60806-5861-438E-B19D-2C215DAB873A}" presName="hierChild4" presStyleCnt="0"/>
      <dgm:spPr/>
    </dgm:pt>
    <dgm:pt modelId="{C9AB569C-7B98-4BB9-A4AE-98B41C906B8C}" type="pres">
      <dgm:prSet presAssocID="{5FD60806-5861-438E-B19D-2C215DAB873A}" presName="hierChild5" presStyleCnt="0"/>
      <dgm:spPr/>
    </dgm:pt>
    <dgm:pt modelId="{F3087883-354F-40FE-9767-BFD58B8FBC1E}" type="pres">
      <dgm:prSet presAssocID="{7D39E9BD-EE37-4250-AF5F-CCA0CFEF6C64}" presName="Name37" presStyleLbl="parChTrans1D3" presStyleIdx="3" presStyleCnt="12"/>
      <dgm:spPr/>
      <dgm:t>
        <a:bodyPr/>
        <a:lstStyle/>
        <a:p>
          <a:endParaRPr lang="ru-RU"/>
        </a:p>
      </dgm:t>
    </dgm:pt>
    <dgm:pt modelId="{E5D29495-5537-4DEB-B63F-5230515DFE5E}" type="pres">
      <dgm:prSet presAssocID="{186CF405-6843-4797-9F06-463CB1D3FF62}" presName="hierRoot2" presStyleCnt="0">
        <dgm:presLayoutVars>
          <dgm:hierBranch val="init"/>
        </dgm:presLayoutVars>
      </dgm:prSet>
      <dgm:spPr/>
    </dgm:pt>
    <dgm:pt modelId="{54AF8B81-B816-45E0-8878-8FC97D401F64}" type="pres">
      <dgm:prSet presAssocID="{186CF405-6843-4797-9F06-463CB1D3FF62}" presName="rootComposite" presStyleCnt="0"/>
      <dgm:spPr/>
    </dgm:pt>
    <dgm:pt modelId="{FF8E6B03-3E93-4A1D-8932-0BC7303E1E6B}" type="pres">
      <dgm:prSet presAssocID="{186CF405-6843-4797-9F06-463CB1D3FF62}" presName="rootText" presStyleLbl="node3" presStyleIdx="3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4C8714-18BC-40B4-9286-03401DBD0C9B}" type="pres">
      <dgm:prSet presAssocID="{186CF405-6843-4797-9F06-463CB1D3FF62}" presName="rootConnector" presStyleLbl="node3" presStyleIdx="3" presStyleCnt="12"/>
      <dgm:spPr/>
      <dgm:t>
        <a:bodyPr/>
        <a:lstStyle/>
        <a:p>
          <a:endParaRPr lang="ru-RU"/>
        </a:p>
      </dgm:t>
    </dgm:pt>
    <dgm:pt modelId="{2C950D7F-332E-41ED-8DE6-7B1E9F3EBA7A}" type="pres">
      <dgm:prSet presAssocID="{186CF405-6843-4797-9F06-463CB1D3FF62}" presName="hierChild4" presStyleCnt="0"/>
      <dgm:spPr/>
    </dgm:pt>
    <dgm:pt modelId="{12B6A705-C8D8-48A0-B96F-43B0D8C5A37A}" type="pres">
      <dgm:prSet presAssocID="{186CF405-6843-4797-9F06-463CB1D3FF62}" presName="hierChild5" presStyleCnt="0"/>
      <dgm:spPr/>
    </dgm:pt>
    <dgm:pt modelId="{B1B156AD-7D14-43F1-9F4E-0E5D9D654E59}" type="pres">
      <dgm:prSet presAssocID="{758F8DCD-6F62-4CDD-8AD2-52946CC99AB8}" presName="Name37" presStyleLbl="parChTrans1D3" presStyleIdx="4" presStyleCnt="12"/>
      <dgm:spPr/>
      <dgm:t>
        <a:bodyPr/>
        <a:lstStyle/>
        <a:p>
          <a:endParaRPr lang="ru-RU"/>
        </a:p>
      </dgm:t>
    </dgm:pt>
    <dgm:pt modelId="{41F4630C-2E95-437C-8FB4-8F17F165DCD9}" type="pres">
      <dgm:prSet presAssocID="{50FCDDAE-C576-48F0-AB92-DAAFAC9BA97F}" presName="hierRoot2" presStyleCnt="0">
        <dgm:presLayoutVars>
          <dgm:hierBranch val="init"/>
        </dgm:presLayoutVars>
      </dgm:prSet>
      <dgm:spPr/>
    </dgm:pt>
    <dgm:pt modelId="{68BBE820-1BA2-4D85-AD4B-A7CFA7810DE3}" type="pres">
      <dgm:prSet presAssocID="{50FCDDAE-C576-48F0-AB92-DAAFAC9BA97F}" presName="rootComposite" presStyleCnt="0"/>
      <dgm:spPr/>
    </dgm:pt>
    <dgm:pt modelId="{96421FF0-424E-4BA6-AD49-6D40172D4AED}" type="pres">
      <dgm:prSet presAssocID="{50FCDDAE-C576-48F0-AB92-DAAFAC9BA97F}" presName="rootText" presStyleLbl="node3" presStyleIdx="4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CE90D9-4DCC-480D-B32B-D6EF8F45D14B}" type="pres">
      <dgm:prSet presAssocID="{50FCDDAE-C576-48F0-AB92-DAAFAC9BA97F}" presName="rootConnector" presStyleLbl="node3" presStyleIdx="4" presStyleCnt="12"/>
      <dgm:spPr/>
      <dgm:t>
        <a:bodyPr/>
        <a:lstStyle/>
        <a:p>
          <a:endParaRPr lang="ru-RU"/>
        </a:p>
      </dgm:t>
    </dgm:pt>
    <dgm:pt modelId="{5DC73018-9728-42BF-B166-4A5D33BDC1CE}" type="pres">
      <dgm:prSet presAssocID="{50FCDDAE-C576-48F0-AB92-DAAFAC9BA97F}" presName="hierChild4" presStyleCnt="0"/>
      <dgm:spPr/>
    </dgm:pt>
    <dgm:pt modelId="{4DE0855E-C905-4EB4-A180-CA1D7D159B2B}" type="pres">
      <dgm:prSet presAssocID="{50FCDDAE-C576-48F0-AB92-DAAFAC9BA97F}" presName="hierChild5" presStyleCnt="0"/>
      <dgm:spPr/>
    </dgm:pt>
    <dgm:pt modelId="{5BFDC9FC-16A0-4742-9CB1-23184A580C30}" type="pres">
      <dgm:prSet presAssocID="{AD6156FE-C9C7-429B-98E4-86509C672620}" presName="hierChild5" presStyleCnt="0"/>
      <dgm:spPr/>
    </dgm:pt>
    <dgm:pt modelId="{5DE47067-DCD3-4330-87DB-E4E4EFA882A7}" type="pres">
      <dgm:prSet presAssocID="{D54F92B6-07B8-4355-86BD-C312A38B7386}" presName="Name37" presStyleLbl="parChTrans1D2" presStyleIdx="3" presStyleCnt="5"/>
      <dgm:spPr/>
      <dgm:t>
        <a:bodyPr/>
        <a:lstStyle/>
        <a:p>
          <a:endParaRPr lang="ru-RU"/>
        </a:p>
      </dgm:t>
    </dgm:pt>
    <dgm:pt modelId="{23EFCC3B-A042-4308-AB4E-027AE2EB5C2D}" type="pres">
      <dgm:prSet presAssocID="{98C68224-F9E2-429E-8AB0-EB4D2F5B0A2A}" presName="hierRoot2" presStyleCnt="0">
        <dgm:presLayoutVars>
          <dgm:hierBranch val="init"/>
        </dgm:presLayoutVars>
      </dgm:prSet>
      <dgm:spPr/>
    </dgm:pt>
    <dgm:pt modelId="{D86EC93B-69BA-462C-8776-2312B9763865}" type="pres">
      <dgm:prSet presAssocID="{98C68224-F9E2-429E-8AB0-EB4D2F5B0A2A}" presName="rootComposite" presStyleCnt="0"/>
      <dgm:spPr/>
    </dgm:pt>
    <dgm:pt modelId="{B6E18458-8494-4E8B-A0ED-637A577BD8DF}" type="pres">
      <dgm:prSet presAssocID="{98C68224-F9E2-429E-8AB0-EB4D2F5B0A2A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EDB72D-A5C7-4B50-803E-F7ACD2595FB7}" type="pres">
      <dgm:prSet presAssocID="{98C68224-F9E2-429E-8AB0-EB4D2F5B0A2A}" presName="rootConnector" presStyleLbl="node2" presStyleIdx="3" presStyleCnt="5"/>
      <dgm:spPr/>
      <dgm:t>
        <a:bodyPr/>
        <a:lstStyle/>
        <a:p>
          <a:endParaRPr lang="ru-RU"/>
        </a:p>
      </dgm:t>
    </dgm:pt>
    <dgm:pt modelId="{8486100D-BF8C-4797-94ED-E4F43C8E984F}" type="pres">
      <dgm:prSet presAssocID="{98C68224-F9E2-429E-8AB0-EB4D2F5B0A2A}" presName="hierChild4" presStyleCnt="0"/>
      <dgm:spPr/>
    </dgm:pt>
    <dgm:pt modelId="{7C6EB0F5-D4A4-4295-8608-F2D427296976}" type="pres">
      <dgm:prSet presAssocID="{2EFDD67E-82B9-4C3A-850C-7D7023EA8E31}" presName="Name37" presStyleLbl="parChTrans1D3" presStyleIdx="5" presStyleCnt="12"/>
      <dgm:spPr/>
      <dgm:t>
        <a:bodyPr/>
        <a:lstStyle/>
        <a:p>
          <a:endParaRPr lang="ru-RU"/>
        </a:p>
      </dgm:t>
    </dgm:pt>
    <dgm:pt modelId="{751B68A8-E26D-47CD-BC8E-8FB3010FD215}" type="pres">
      <dgm:prSet presAssocID="{E11D94E7-1A08-40C9-9F23-3EC876E82DAE}" presName="hierRoot2" presStyleCnt="0">
        <dgm:presLayoutVars>
          <dgm:hierBranch val="init"/>
        </dgm:presLayoutVars>
      </dgm:prSet>
      <dgm:spPr/>
    </dgm:pt>
    <dgm:pt modelId="{84A09117-E588-453C-966D-9E7D6A8DD80D}" type="pres">
      <dgm:prSet presAssocID="{E11D94E7-1A08-40C9-9F23-3EC876E82DAE}" presName="rootComposite" presStyleCnt="0"/>
      <dgm:spPr/>
    </dgm:pt>
    <dgm:pt modelId="{9402651D-98C1-49BC-B11A-3981C8C8651A}" type="pres">
      <dgm:prSet presAssocID="{E11D94E7-1A08-40C9-9F23-3EC876E82DAE}" presName="rootText" presStyleLbl="node3" presStyleIdx="5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D61CFD-5B2B-4CE6-ADF3-E17326BA9409}" type="pres">
      <dgm:prSet presAssocID="{E11D94E7-1A08-40C9-9F23-3EC876E82DAE}" presName="rootConnector" presStyleLbl="node3" presStyleIdx="5" presStyleCnt="12"/>
      <dgm:spPr/>
      <dgm:t>
        <a:bodyPr/>
        <a:lstStyle/>
        <a:p>
          <a:endParaRPr lang="ru-RU"/>
        </a:p>
      </dgm:t>
    </dgm:pt>
    <dgm:pt modelId="{10577968-6E4F-4DAC-8A6A-87DDE824A581}" type="pres">
      <dgm:prSet presAssocID="{E11D94E7-1A08-40C9-9F23-3EC876E82DAE}" presName="hierChild4" presStyleCnt="0"/>
      <dgm:spPr/>
    </dgm:pt>
    <dgm:pt modelId="{9F780525-02EC-40C2-A948-5E97491313CB}" type="pres">
      <dgm:prSet presAssocID="{E11D94E7-1A08-40C9-9F23-3EC876E82DAE}" presName="hierChild5" presStyleCnt="0"/>
      <dgm:spPr/>
    </dgm:pt>
    <dgm:pt modelId="{BCF53133-A1C4-47B3-9C82-1768615C28E0}" type="pres">
      <dgm:prSet presAssocID="{A9CF2ADE-BFED-4D86-AFB3-9089A0D87C67}" presName="Name37" presStyleLbl="parChTrans1D3" presStyleIdx="6" presStyleCnt="12"/>
      <dgm:spPr/>
      <dgm:t>
        <a:bodyPr/>
        <a:lstStyle/>
        <a:p>
          <a:endParaRPr lang="ru-RU"/>
        </a:p>
      </dgm:t>
    </dgm:pt>
    <dgm:pt modelId="{5DDB2390-1373-434C-86F2-520BA250CFC8}" type="pres">
      <dgm:prSet presAssocID="{0EA108EF-919E-4159-92F9-8E2533F6437B}" presName="hierRoot2" presStyleCnt="0">
        <dgm:presLayoutVars>
          <dgm:hierBranch val="init"/>
        </dgm:presLayoutVars>
      </dgm:prSet>
      <dgm:spPr/>
    </dgm:pt>
    <dgm:pt modelId="{9D39CEB5-CA70-4FE8-A2BA-0DC2303DBBF5}" type="pres">
      <dgm:prSet presAssocID="{0EA108EF-919E-4159-92F9-8E2533F6437B}" presName="rootComposite" presStyleCnt="0"/>
      <dgm:spPr/>
    </dgm:pt>
    <dgm:pt modelId="{5B7C996C-5DF4-447B-8C38-BD5C6AC51D57}" type="pres">
      <dgm:prSet presAssocID="{0EA108EF-919E-4159-92F9-8E2533F6437B}" presName="rootText" presStyleLbl="node3" presStyleIdx="6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138E8E-4B63-49C5-AF58-A6EE4A5C899E}" type="pres">
      <dgm:prSet presAssocID="{0EA108EF-919E-4159-92F9-8E2533F6437B}" presName="rootConnector" presStyleLbl="node3" presStyleIdx="6" presStyleCnt="12"/>
      <dgm:spPr/>
      <dgm:t>
        <a:bodyPr/>
        <a:lstStyle/>
        <a:p>
          <a:endParaRPr lang="ru-RU"/>
        </a:p>
      </dgm:t>
    </dgm:pt>
    <dgm:pt modelId="{E4676E0E-FC62-4C28-BE85-D39422D6BAC7}" type="pres">
      <dgm:prSet presAssocID="{0EA108EF-919E-4159-92F9-8E2533F6437B}" presName="hierChild4" presStyleCnt="0"/>
      <dgm:spPr/>
    </dgm:pt>
    <dgm:pt modelId="{F627F5DD-D1EA-4202-A743-0CD0BF5D20E8}" type="pres">
      <dgm:prSet presAssocID="{0EA108EF-919E-4159-92F9-8E2533F6437B}" presName="hierChild5" presStyleCnt="0"/>
      <dgm:spPr/>
    </dgm:pt>
    <dgm:pt modelId="{236C0B53-EBA7-4992-B3BB-86F49ED4FF48}" type="pres">
      <dgm:prSet presAssocID="{873E2C31-C607-471A-BBCA-8238035EA9C1}" presName="Name37" presStyleLbl="parChTrans1D3" presStyleIdx="7" presStyleCnt="12"/>
      <dgm:spPr/>
      <dgm:t>
        <a:bodyPr/>
        <a:lstStyle/>
        <a:p>
          <a:endParaRPr lang="ru-RU"/>
        </a:p>
      </dgm:t>
    </dgm:pt>
    <dgm:pt modelId="{4EEAEA88-C4B6-4D81-90FC-43258417F98B}" type="pres">
      <dgm:prSet presAssocID="{B0637AE1-6695-480E-9364-D3957CAB8259}" presName="hierRoot2" presStyleCnt="0">
        <dgm:presLayoutVars>
          <dgm:hierBranch val="init"/>
        </dgm:presLayoutVars>
      </dgm:prSet>
      <dgm:spPr/>
    </dgm:pt>
    <dgm:pt modelId="{0BB67A86-B067-4677-8CC9-171C944EA40E}" type="pres">
      <dgm:prSet presAssocID="{B0637AE1-6695-480E-9364-D3957CAB8259}" presName="rootComposite" presStyleCnt="0"/>
      <dgm:spPr/>
    </dgm:pt>
    <dgm:pt modelId="{920B0CB6-0196-4AA9-82BC-B9933C4458C9}" type="pres">
      <dgm:prSet presAssocID="{B0637AE1-6695-480E-9364-D3957CAB8259}" presName="rootText" presStyleLbl="node3" presStyleIdx="7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DE0597-E2A6-449E-BE89-A07FE0632420}" type="pres">
      <dgm:prSet presAssocID="{B0637AE1-6695-480E-9364-D3957CAB8259}" presName="rootConnector" presStyleLbl="node3" presStyleIdx="7" presStyleCnt="12"/>
      <dgm:spPr/>
      <dgm:t>
        <a:bodyPr/>
        <a:lstStyle/>
        <a:p>
          <a:endParaRPr lang="ru-RU"/>
        </a:p>
      </dgm:t>
    </dgm:pt>
    <dgm:pt modelId="{720B3219-FC64-4664-8F22-E797516F25CC}" type="pres">
      <dgm:prSet presAssocID="{B0637AE1-6695-480E-9364-D3957CAB8259}" presName="hierChild4" presStyleCnt="0"/>
      <dgm:spPr/>
    </dgm:pt>
    <dgm:pt modelId="{75044253-FBE9-4629-92B3-3C2A8BF7E509}" type="pres">
      <dgm:prSet presAssocID="{B0637AE1-6695-480E-9364-D3957CAB8259}" presName="hierChild5" presStyleCnt="0"/>
      <dgm:spPr/>
    </dgm:pt>
    <dgm:pt modelId="{481B6BB4-A083-4FA5-B7E8-D32DB977A3E7}" type="pres">
      <dgm:prSet presAssocID="{27095706-7E1B-4F71-8F07-F4AE1760017B}" presName="Name37" presStyleLbl="parChTrans1D3" presStyleIdx="8" presStyleCnt="12"/>
      <dgm:spPr/>
      <dgm:t>
        <a:bodyPr/>
        <a:lstStyle/>
        <a:p>
          <a:endParaRPr lang="ru-RU"/>
        </a:p>
      </dgm:t>
    </dgm:pt>
    <dgm:pt modelId="{A6924F55-0682-49FE-A242-217569012EFB}" type="pres">
      <dgm:prSet presAssocID="{768BDBAF-9C7A-4E7E-B4D8-143B596357DE}" presName="hierRoot2" presStyleCnt="0">
        <dgm:presLayoutVars>
          <dgm:hierBranch val="init"/>
        </dgm:presLayoutVars>
      </dgm:prSet>
      <dgm:spPr/>
    </dgm:pt>
    <dgm:pt modelId="{CF0D7B12-B7C6-429E-A169-0BEB60FA43BD}" type="pres">
      <dgm:prSet presAssocID="{768BDBAF-9C7A-4E7E-B4D8-143B596357DE}" presName="rootComposite" presStyleCnt="0"/>
      <dgm:spPr/>
    </dgm:pt>
    <dgm:pt modelId="{EA45379A-4E5D-4C69-87F8-168FBAD48F87}" type="pres">
      <dgm:prSet presAssocID="{768BDBAF-9C7A-4E7E-B4D8-143B596357DE}" presName="rootText" presStyleLbl="node3" presStyleIdx="8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0E2486-B939-4B58-B21F-5508D6978805}" type="pres">
      <dgm:prSet presAssocID="{768BDBAF-9C7A-4E7E-B4D8-143B596357DE}" presName="rootConnector" presStyleLbl="node3" presStyleIdx="8" presStyleCnt="12"/>
      <dgm:spPr/>
      <dgm:t>
        <a:bodyPr/>
        <a:lstStyle/>
        <a:p>
          <a:endParaRPr lang="ru-RU"/>
        </a:p>
      </dgm:t>
    </dgm:pt>
    <dgm:pt modelId="{5649EC30-C247-496A-B529-3E38B8BC18FA}" type="pres">
      <dgm:prSet presAssocID="{768BDBAF-9C7A-4E7E-B4D8-143B596357DE}" presName="hierChild4" presStyleCnt="0"/>
      <dgm:spPr/>
    </dgm:pt>
    <dgm:pt modelId="{2DAC2354-7329-4C3B-B07C-9BAB83ED87F4}" type="pres">
      <dgm:prSet presAssocID="{768BDBAF-9C7A-4E7E-B4D8-143B596357DE}" presName="hierChild5" presStyleCnt="0"/>
      <dgm:spPr/>
    </dgm:pt>
    <dgm:pt modelId="{49401945-E650-4831-B270-10ED61DFAE77}" type="pres">
      <dgm:prSet presAssocID="{98C68224-F9E2-429E-8AB0-EB4D2F5B0A2A}" presName="hierChild5" presStyleCnt="0"/>
      <dgm:spPr/>
    </dgm:pt>
    <dgm:pt modelId="{254E61C7-9864-444F-9F2E-43694B160A71}" type="pres">
      <dgm:prSet presAssocID="{D6226DE9-0C01-4D4B-8609-D7089849BF09}" presName="Name37" presStyleLbl="parChTrans1D2" presStyleIdx="4" presStyleCnt="5"/>
      <dgm:spPr/>
      <dgm:t>
        <a:bodyPr/>
        <a:lstStyle/>
        <a:p>
          <a:endParaRPr lang="ru-RU"/>
        </a:p>
      </dgm:t>
    </dgm:pt>
    <dgm:pt modelId="{ABA545EC-14AE-43C2-BC9A-33D17C7DD382}" type="pres">
      <dgm:prSet presAssocID="{BBAA7DE2-9C8C-4FEF-A183-AC1A78539991}" presName="hierRoot2" presStyleCnt="0">
        <dgm:presLayoutVars>
          <dgm:hierBranch val="init"/>
        </dgm:presLayoutVars>
      </dgm:prSet>
      <dgm:spPr/>
    </dgm:pt>
    <dgm:pt modelId="{64FE05D4-4A60-42CA-A2B3-52D568475F6D}" type="pres">
      <dgm:prSet presAssocID="{BBAA7DE2-9C8C-4FEF-A183-AC1A78539991}" presName="rootComposite" presStyleCnt="0"/>
      <dgm:spPr/>
    </dgm:pt>
    <dgm:pt modelId="{83127C01-9BC8-4E29-B81D-579EADFD9022}" type="pres">
      <dgm:prSet presAssocID="{BBAA7DE2-9C8C-4FEF-A183-AC1A78539991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CBDB72-4493-4010-9AE1-DADDF0FABFAB}" type="pres">
      <dgm:prSet presAssocID="{BBAA7DE2-9C8C-4FEF-A183-AC1A78539991}" presName="rootConnector" presStyleLbl="node2" presStyleIdx="4" presStyleCnt="5"/>
      <dgm:spPr/>
      <dgm:t>
        <a:bodyPr/>
        <a:lstStyle/>
        <a:p>
          <a:endParaRPr lang="ru-RU"/>
        </a:p>
      </dgm:t>
    </dgm:pt>
    <dgm:pt modelId="{00C5A8F5-16AF-4122-A093-F42D74C9DDE1}" type="pres">
      <dgm:prSet presAssocID="{BBAA7DE2-9C8C-4FEF-A183-AC1A78539991}" presName="hierChild4" presStyleCnt="0"/>
      <dgm:spPr/>
    </dgm:pt>
    <dgm:pt modelId="{9570D748-C535-4385-9A9F-284A37923E0D}" type="pres">
      <dgm:prSet presAssocID="{05D54F62-11A1-4C92-A24E-2EC6160ED40A}" presName="Name37" presStyleLbl="parChTrans1D3" presStyleIdx="9" presStyleCnt="12"/>
      <dgm:spPr/>
      <dgm:t>
        <a:bodyPr/>
        <a:lstStyle/>
        <a:p>
          <a:endParaRPr lang="ru-RU"/>
        </a:p>
      </dgm:t>
    </dgm:pt>
    <dgm:pt modelId="{3335DB68-E1DD-4717-91FF-25D5B18D7B19}" type="pres">
      <dgm:prSet presAssocID="{2FDF674B-224E-4ED4-9739-D911830E8D67}" presName="hierRoot2" presStyleCnt="0">
        <dgm:presLayoutVars>
          <dgm:hierBranch val="init"/>
        </dgm:presLayoutVars>
      </dgm:prSet>
      <dgm:spPr/>
    </dgm:pt>
    <dgm:pt modelId="{692FCA2F-0CA7-49B1-8567-36C78F3D5277}" type="pres">
      <dgm:prSet presAssocID="{2FDF674B-224E-4ED4-9739-D911830E8D67}" presName="rootComposite" presStyleCnt="0"/>
      <dgm:spPr/>
    </dgm:pt>
    <dgm:pt modelId="{0956BFEE-0FC3-4FC8-8BE8-80C50B041B3B}" type="pres">
      <dgm:prSet presAssocID="{2FDF674B-224E-4ED4-9739-D911830E8D67}" presName="rootText" presStyleLbl="node3" presStyleIdx="9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C21EEA-481F-415F-B2A2-9333337A9B82}" type="pres">
      <dgm:prSet presAssocID="{2FDF674B-224E-4ED4-9739-D911830E8D67}" presName="rootConnector" presStyleLbl="node3" presStyleIdx="9" presStyleCnt="12"/>
      <dgm:spPr/>
      <dgm:t>
        <a:bodyPr/>
        <a:lstStyle/>
        <a:p>
          <a:endParaRPr lang="ru-RU"/>
        </a:p>
      </dgm:t>
    </dgm:pt>
    <dgm:pt modelId="{BB820EB9-BAB9-47D0-A3D4-74FE30D3E5AF}" type="pres">
      <dgm:prSet presAssocID="{2FDF674B-224E-4ED4-9739-D911830E8D67}" presName="hierChild4" presStyleCnt="0"/>
      <dgm:spPr/>
    </dgm:pt>
    <dgm:pt modelId="{2427587A-7D49-492C-A0EB-2B635B87800B}" type="pres">
      <dgm:prSet presAssocID="{2FDF674B-224E-4ED4-9739-D911830E8D67}" presName="hierChild5" presStyleCnt="0"/>
      <dgm:spPr/>
    </dgm:pt>
    <dgm:pt modelId="{72385A20-2B90-4993-957D-35A911BB0753}" type="pres">
      <dgm:prSet presAssocID="{29A5A91A-F85C-4A67-85F1-80064606ED8B}" presName="Name37" presStyleLbl="parChTrans1D3" presStyleIdx="10" presStyleCnt="12"/>
      <dgm:spPr/>
      <dgm:t>
        <a:bodyPr/>
        <a:lstStyle/>
        <a:p>
          <a:endParaRPr lang="ru-RU"/>
        </a:p>
      </dgm:t>
    </dgm:pt>
    <dgm:pt modelId="{F4B91FEC-82A2-40BB-A58C-788D9FBE803E}" type="pres">
      <dgm:prSet presAssocID="{A06D601C-5109-4EF2-ACB7-ABA6CA0EA455}" presName="hierRoot2" presStyleCnt="0">
        <dgm:presLayoutVars>
          <dgm:hierBranch val="init"/>
        </dgm:presLayoutVars>
      </dgm:prSet>
      <dgm:spPr/>
    </dgm:pt>
    <dgm:pt modelId="{6685F30A-C311-4D63-A462-2251B3653CFE}" type="pres">
      <dgm:prSet presAssocID="{A06D601C-5109-4EF2-ACB7-ABA6CA0EA455}" presName="rootComposite" presStyleCnt="0"/>
      <dgm:spPr/>
    </dgm:pt>
    <dgm:pt modelId="{7DAF8F81-C975-448B-ADB0-CC12962C2609}" type="pres">
      <dgm:prSet presAssocID="{A06D601C-5109-4EF2-ACB7-ABA6CA0EA455}" presName="rootText" presStyleLbl="node3" presStyleIdx="10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9D792C-7A8F-4A75-99B7-DA4E432C6EE2}" type="pres">
      <dgm:prSet presAssocID="{A06D601C-5109-4EF2-ACB7-ABA6CA0EA455}" presName="rootConnector" presStyleLbl="node3" presStyleIdx="10" presStyleCnt="12"/>
      <dgm:spPr/>
      <dgm:t>
        <a:bodyPr/>
        <a:lstStyle/>
        <a:p>
          <a:endParaRPr lang="ru-RU"/>
        </a:p>
      </dgm:t>
    </dgm:pt>
    <dgm:pt modelId="{4FB06118-4459-4ECC-BD4C-DCC0301E019C}" type="pres">
      <dgm:prSet presAssocID="{A06D601C-5109-4EF2-ACB7-ABA6CA0EA455}" presName="hierChild4" presStyleCnt="0"/>
      <dgm:spPr/>
    </dgm:pt>
    <dgm:pt modelId="{098384FA-9442-454A-8917-5FFCD510372E}" type="pres">
      <dgm:prSet presAssocID="{A06D601C-5109-4EF2-ACB7-ABA6CA0EA455}" presName="hierChild5" presStyleCnt="0"/>
      <dgm:spPr/>
    </dgm:pt>
    <dgm:pt modelId="{84D4AAAF-BD48-425E-9F16-1F2C2EE57557}" type="pres">
      <dgm:prSet presAssocID="{554764FD-21A2-44CC-8C2D-FC17BD506BBA}" presName="Name37" presStyleLbl="parChTrans1D3" presStyleIdx="11" presStyleCnt="12"/>
      <dgm:spPr/>
      <dgm:t>
        <a:bodyPr/>
        <a:lstStyle/>
        <a:p>
          <a:endParaRPr lang="ru-RU"/>
        </a:p>
      </dgm:t>
    </dgm:pt>
    <dgm:pt modelId="{1555E9E4-237C-4465-86E1-15FA84D7C348}" type="pres">
      <dgm:prSet presAssocID="{29D85879-B978-480A-8E78-178B1421973F}" presName="hierRoot2" presStyleCnt="0">
        <dgm:presLayoutVars>
          <dgm:hierBranch val="init"/>
        </dgm:presLayoutVars>
      </dgm:prSet>
      <dgm:spPr/>
    </dgm:pt>
    <dgm:pt modelId="{544976C4-34DC-49B0-A218-26586C306F5C}" type="pres">
      <dgm:prSet presAssocID="{29D85879-B978-480A-8E78-178B1421973F}" presName="rootComposite" presStyleCnt="0"/>
      <dgm:spPr/>
    </dgm:pt>
    <dgm:pt modelId="{3D589CB5-0102-441F-92EF-3B1C951D4F4C}" type="pres">
      <dgm:prSet presAssocID="{29D85879-B978-480A-8E78-178B1421973F}" presName="rootText" presStyleLbl="node3" presStyleIdx="11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203695-0610-41ED-A098-193005FDD736}" type="pres">
      <dgm:prSet presAssocID="{29D85879-B978-480A-8E78-178B1421973F}" presName="rootConnector" presStyleLbl="node3" presStyleIdx="11" presStyleCnt="12"/>
      <dgm:spPr/>
      <dgm:t>
        <a:bodyPr/>
        <a:lstStyle/>
        <a:p>
          <a:endParaRPr lang="ru-RU"/>
        </a:p>
      </dgm:t>
    </dgm:pt>
    <dgm:pt modelId="{6CF7C032-21B2-4FD7-B34C-6C1FFC69F82F}" type="pres">
      <dgm:prSet presAssocID="{29D85879-B978-480A-8E78-178B1421973F}" presName="hierChild4" presStyleCnt="0"/>
      <dgm:spPr/>
    </dgm:pt>
    <dgm:pt modelId="{DE76893F-790A-46B2-B741-EEEB1CC412FF}" type="pres">
      <dgm:prSet presAssocID="{29D85879-B978-480A-8E78-178B1421973F}" presName="hierChild5" presStyleCnt="0"/>
      <dgm:spPr/>
    </dgm:pt>
    <dgm:pt modelId="{C738AF46-2702-4EDB-8211-348C527084D4}" type="pres">
      <dgm:prSet presAssocID="{BBAA7DE2-9C8C-4FEF-A183-AC1A78539991}" presName="hierChild5" presStyleCnt="0"/>
      <dgm:spPr/>
    </dgm:pt>
    <dgm:pt modelId="{BE1141A5-996C-43D2-B6F0-D6A7146863D2}" type="pres">
      <dgm:prSet presAssocID="{0AF45226-27CE-4042-8CD2-2E220B051246}" presName="hierChild3" presStyleCnt="0"/>
      <dgm:spPr/>
    </dgm:pt>
  </dgm:ptLst>
  <dgm:cxnLst>
    <dgm:cxn modelId="{42C85460-9613-4D03-A0B4-2561DA7C4251}" srcId="{0AF45226-27CE-4042-8CD2-2E220B051246}" destId="{72BE883E-0DB8-4935-9CE3-A9F70680D126}" srcOrd="0" destOrd="0" parTransId="{4284D439-924B-4CB6-A538-36BF9C9B06CF}" sibTransId="{A05FB85F-92A4-4290-AF41-EB3A44EB5375}"/>
    <dgm:cxn modelId="{CC5825AF-E0C4-4A07-B878-376A7EBEA5B5}" type="presOf" srcId="{6195FCD9-B5B8-43D7-B1DA-E7C8EB80CB9B}" destId="{E8728E34-4885-4592-88F8-DF696FF95468}" srcOrd="0" destOrd="0" presId="urn:microsoft.com/office/officeart/2005/8/layout/orgChart1"/>
    <dgm:cxn modelId="{DCAE9AF6-27B0-43E0-8884-0B668700C1B6}" type="presOf" srcId="{A06D601C-5109-4EF2-ACB7-ABA6CA0EA455}" destId="{A39D792C-7A8F-4A75-99B7-DA4E432C6EE2}" srcOrd="1" destOrd="0" presId="urn:microsoft.com/office/officeart/2005/8/layout/orgChart1"/>
    <dgm:cxn modelId="{A12099A0-9AFC-45B9-81C9-4CAB7744B91B}" type="presOf" srcId="{768BDBAF-9C7A-4E7E-B4D8-143B596357DE}" destId="{EA45379A-4E5D-4C69-87F8-168FBAD48F87}" srcOrd="0" destOrd="0" presId="urn:microsoft.com/office/officeart/2005/8/layout/orgChart1"/>
    <dgm:cxn modelId="{A774A0A5-A8BD-4CB3-8BFC-BBF724795C13}" type="presOf" srcId="{72BE883E-0DB8-4935-9CE3-A9F70680D126}" destId="{508275FB-B242-442C-9D13-C0BC51BDA561}" srcOrd="0" destOrd="0" presId="urn:microsoft.com/office/officeart/2005/8/layout/orgChart1"/>
    <dgm:cxn modelId="{DB88D6C4-C26E-4AB7-BE35-885508E4B0EB}" type="presOf" srcId="{E11D94E7-1A08-40C9-9F23-3EC876E82DAE}" destId="{9402651D-98C1-49BC-B11A-3981C8C8651A}" srcOrd="0" destOrd="0" presId="urn:microsoft.com/office/officeart/2005/8/layout/orgChart1"/>
    <dgm:cxn modelId="{B1CBCF2C-3107-45A3-BBFA-EF253F5BD7A7}" type="presOf" srcId="{768BDBAF-9C7A-4E7E-B4D8-143B596357DE}" destId="{E90E2486-B939-4B58-B21F-5508D6978805}" srcOrd="1" destOrd="0" presId="urn:microsoft.com/office/officeart/2005/8/layout/orgChart1"/>
    <dgm:cxn modelId="{AB01BD0B-E072-41D8-B877-24834EF88C3F}" type="presOf" srcId="{98C68224-F9E2-429E-8AB0-EB4D2F5B0A2A}" destId="{B6E18458-8494-4E8B-A0ED-637A577BD8DF}" srcOrd="0" destOrd="0" presId="urn:microsoft.com/office/officeart/2005/8/layout/orgChart1"/>
    <dgm:cxn modelId="{8C2A7C2F-A36E-4B06-9045-53EC2292BA40}" type="presOf" srcId="{67C30EC0-E9D6-4D2D-98E8-27FD82C00869}" destId="{8EE1E139-8CBA-4534-A423-D9309F06E1DC}" srcOrd="1" destOrd="0" presId="urn:microsoft.com/office/officeart/2005/8/layout/orgChart1"/>
    <dgm:cxn modelId="{B857C014-8DCB-4198-B36B-928BA7D9804A}" srcId="{AD6156FE-C9C7-429B-98E4-86509C672620}" destId="{6195FCD9-B5B8-43D7-B1DA-E7C8EB80CB9B}" srcOrd="0" destOrd="0" parTransId="{80B42744-DB4A-4624-AE31-D730BA1376B6}" sibTransId="{19A4009D-FCBB-4C0E-8629-AFDB09B4B9B8}"/>
    <dgm:cxn modelId="{8A5B3D7C-443A-4C27-B70D-04491FB61113}" type="presOf" srcId="{80B42744-DB4A-4624-AE31-D730BA1376B6}" destId="{CE6B2DD8-7915-496D-962E-149B706B42FE}" srcOrd="0" destOrd="0" presId="urn:microsoft.com/office/officeart/2005/8/layout/orgChart1"/>
    <dgm:cxn modelId="{4C2D54A1-CB52-4E60-BA84-5BB66E2368BE}" type="presOf" srcId="{27095706-7E1B-4F71-8F07-F4AE1760017B}" destId="{481B6BB4-A083-4FA5-B7E8-D32DB977A3E7}" srcOrd="0" destOrd="0" presId="urn:microsoft.com/office/officeart/2005/8/layout/orgChart1"/>
    <dgm:cxn modelId="{49B952FC-F852-4B08-8CF5-9FCF795D213F}" type="presOf" srcId="{E11D94E7-1A08-40C9-9F23-3EC876E82DAE}" destId="{FDD61CFD-5B2B-4CE6-ADF3-E17326BA9409}" srcOrd="1" destOrd="0" presId="urn:microsoft.com/office/officeart/2005/8/layout/orgChart1"/>
    <dgm:cxn modelId="{6D9859E8-FF69-446F-A73C-FD6CC8676607}" type="presOf" srcId="{186CF405-6843-4797-9F06-463CB1D3FF62}" destId="{814C8714-18BC-40B4-9286-03401DBD0C9B}" srcOrd="1" destOrd="0" presId="urn:microsoft.com/office/officeart/2005/8/layout/orgChart1"/>
    <dgm:cxn modelId="{E7CAF857-B13C-4683-A0C1-A324E74B8717}" type="presOf" srcId="{29A5A91A-F85C-4A67-85F1-80064606ED8B}" destId="{72385A20-2B90-4993-957D-35A911BB0753}" srcOrd="0" destOrd="0" presId="urn:microsoft.com/office/officeart/2005/8/layout/orgChart1"/>
    <dgm:cxn modelId="{F8BA2DBC-1535-4C2F-A779-9206B41B68AC}" type="presOf" srcId="{4284D439-924B-4CB6-A538-36BF9C9B06CF}" destId="{91D0B32F-8073-4C72-A687-0A84EA2F5971}" srcOrd="0" destOrd="0" presId="urn:microsoft.com/office/officeart/2005/8/layout/orgChart1"/>
    <dgm:cxn modelId="{2617CDDF-D932-4B96-B86C-859B9B79F8AC}" type="presOf" srcId="{29D85879-B978-480A-8E78-178B1421973F}" destId="{3D589CB5-0102-441F-92EF-3B1C951D4F4C}" srcOrd="0" destOrd="0" presId="urn:microsoft.com/office/officeart/2005/8/layout/orgChart1"/>
    <dgm:cxn modelId="{F9BB96D6-0B0A-4E91-8138-084983D516FF}" type="presOf" srcId="{D54F92B6-07B8-4355-86BD-C312A38B7386}" destId="{5DE47067-DCD3-4330-87DB-E4E4EFA882A7}" srcOrd="0" destOrd="0" presId="urn:microsoft.com/office/officeart/2005/8/layout/orgChart1"/>
    <dgm:cxn modelId="{0D3599E0-5DCD-4595-B924-1E9D5DCC0CC1}" type="presOf" srcId="{AD6156FE-C9C7-429B-98E4-86509C672620}" destId="{F9EC2B39-A09F-4F66-A3CF-CFCC80F8AA85}" srcOrd="1" destOrd="0" presId="urn:microsoft.com/office/officeart/2005/8/layout/orgChart1"/>
    <dgm:cxn modelId="{90A856FE-CD5B-46A6-98D7-850863AE8CBB}" type="presOf" srcId="{873E2C31-C607-471A-BBCA-8238035EA9C1}" destId="{236C0B53-EBA7-4992-B3BB-86F49ED4FF48}" srcOrd="0" destOrd="0" presId="urn:microsoft.com/office/officeart/2005/8/layout/orgChart1"/>
    <dgm:cxn modelId="{C131D6BD-131C-4A46-A9E3-F8FA2117AA42}" srcId="{1025437A-9FEB-4891-966D-96D6A4000C62}" destId="{0AF45226-27CE-4042-8CD2-2E220B051246}" srcOrd="0" destOrd="0" parTransId="{28998CE5-F6EF-4FF8-89FA-B482BD2B1342}" sibTransId="{CD938DF7-2A01-4C98-AE24-5AD7F3FA53BB}"/>
    <dgm:cxn modelId="{9ED562FF-7774-4884-9E9D-94B813A65509}" type="presOf" srcId="{67C30EC0-E9D6-4D2D-98E8-27FD82C00869}" destId="{C7F6027B-D3E5-4829-9158-796664823C8D}" srcOrd="0" destOrd="0" presId="urn:microsoft.com/office/officeart/2005/8/layout/orgChart1"/>
    <dgm:cxn modelId="{DAA7F1C2-5106-491E-BC91-4BC3615C5188}" type="presOf" srcId="{186CF405-6843-4797-9F06-463CB1D3FF62}" destId="{FF8E6B03-3E93-4A1D-8932-0BC7303E1E6B}" srcOrd="0" destOrd="0" presId="urn:microsoft.com/office/officeart/2005/8/layout/orgChart1"/>
    <dgm:cxn modelId="{C521AA57-E1FD-4E2D-BE3B-CDA604CF7FAD}" type="presOf" srcId="{98C68224-F9E2-429E-8AB0-EB4D2F5B0A2A}" destId="{31EDB72D-A5C7-4B50-803E-F7ACD2595FB7}" srcOrd="1" destOrd="0" presId="urn:microsoft.com/office/officeart/2005/8/layout/orgChart1"/>
    <dgm:cxn modelId="{8D6371DE-7283-49D8-908F-F4F4B7E8958F}" type="presOf" srcId="{D6E3B359-E791-406F-A4F9-AFA2B58EB88F}" destId="{86A3E753-6991-4627-BBE5-AB4DD6CE25F6}" srcOrd="0" destOrd="0" presId="urn:microsoft.com/office/officeart/2005/8/layout/orgChart1"/>
    <dgm:cxn modelId="{8180243A-F70C-4430-A9AC-CDFA22DC7F5C}" type="presOf" srcId="{2FDF674B-224E-4ED4-9739-D911830E8D67}" destId="{68C21EEA-481F-415F-B2A2-9333337A9B82}" srcOrd="1" destOrd="0" presId="urn:microsoft.com/office/officeart/2005/8/layout/orgChart1"/>
    <dgm:cxn modelId="{A25F4B33-DC04-49F1-A4D9-E949E83FF4C7}" type="presOf" srcId="{0AF45226-27CE-4042-8CD2-2E220B051246}" destId="{F9E0EBBA-E623-4DA0-9608-EC7FE58FBAC8}" srcOrd="1" destOrd="0" presId="urn:microsoft.com/office/officeart/2005/8/layout/orgChart1"/>
    <dgm:cxn modelId="{B8F7D683-4439-4EE5-8E8F-3CD6327C7268}" type="presOf" srcId="{E365DD65-9C4C-498A-A4BD-694CE2EBEAC7}" destId="{4E8D84D0-7AC4-45D8-A73A-0540A83CD2B5}" srcOrd="1" destOrd="0" presId="urn:microsoft.com/office/officeart/2005/8/layout/orgChart1"/>
    <dgm:cxn modelId="{3636C307-A1EA-4AA1-ACA5-E45C9883CF98}" srcId="{67C30EC0-E9D6-4D2D-98E8-27FD82C00869}" destId="{E365DD65-9C4C-498A-A4BD-694CE2EBEAC7}" srcOrd="0" destOrd="0" parTransId="{4C0B6AA5-82CC-45CF-AD27-A010F5593D75}" sibTransId="{759DAA24-7638-4681-9EBE-191A7A8FFDDB}"/>
    <dgm:cxn modelId="{3EFE41D1-0AA6-40A6-9578-96A138AABEC9}" type="presOf" srcId="{0EA108EF-919E-4159-92F9-8E2533F6437B}" destId="{5B7C996C-5DF4-447B-8C38-BD5C6AC51D57}" srcOrd="0" destOrd="0" presId="urn:microsoft.com/office/officeart/2005/8/layout/orgChart1"/>
    <dgm:cxn modelId="{4D715FB6-883E-4BF0-A7E7-8B788A3329B9}" type="presOf" srcId="{A9CF2ADE-BFED-4D86-AFB3-9089A0D87C67}" destId="{BCF53133-A1C4-47B3-9C82-1768615C28E0}" srcOrd="0" destOrd="0" presId="urn:microsoft.com/office/officeart/2005/8/layout/orgChart1"/>
    <dgm:cxn modelId="{28990337-E517-44FA-B484-AA9CF9B57AC7}" srcId="{0AF45226-27CE-4042-8CD2-2E220B051246}" destId="{BBAA7DE2-9C8C-4FEF-A183-AC1A78539991}" srcOrd="4" destOrd="0" parTransId="{D6226DE9-0C01-4D4B-8609-D7089849BF09}" sibTransId="{48973BC0-542D-4AC1-9A57-9984014B0C1A}"/>
    <dgm:cxn modelId="{BA561A9F-5ACA-45CA-A9A6-CF56E2776A2C}" type="presOf" srcId="{5FD60806-5861-438E-B19D-2C215DAB873A}" destId="{7E880086-FDAF-4EFC-A70D-591CF115B479}" srcOrd="0" destOrd="0" presId="urn:microsoft.com/office/officeart/2005/8/layout/orgChart1"/>
    <dgm:cxn modelId="{7486FB16-C900-4D8F-B523-253FDB57D40B}" type="presOf" srcId="{A06D601C-5109-4EF2-ACB7-ABA6CA0EA455}" destId="{7DAF8F81-C975-448B-ADB0-CC12962C2609}" srcOrd="0" destOrd="0" presId="urn:microsoft.com/office/officeart/2005/8/layout/orgChart1"/>
    <dgm:cxn modelId="{C09B2428-32BB-428F-B39D-99EAA4627A87}" srcId="{98C68224-F9E2-429E-8AB0-EB4D2F5B0A2A}" destId="{768BDBAF-9C7A-4E7E-B4D8-143B596357DE}" srcOrd="3" destOrd="0" parTransId="{27095706-7E1B-4F71-8F07-F4AE1760017B}" sibTransId="{C7F6CDEE-3B3B-45C2-B329-A7F44A5C68E8}"/>
    <dgm:cxn modelId="{5FA649AE-43F9-41DD-A158-7D61D4E441EE}" srcId="{98C68224-F9E2-429E-8AB0-EB4D2F5B0A2A}" destId="{B0637AE1-6695-480E-9364-D3957CAB8259}" srcOrd="2" destOrd="0" parTransId="{873E2C31-C607-471A-BBCA-8238035EA9C1}" sibTransId="{8B0E3959-4839-4B7D-842D-83CED8AB40ED}"/>
    <dgm:cxn modelId="{1D608F8D-3AA7-460F-A04D-36EA30982C4A}" type="presOf" srcId="{0EA108EF-919E-4159-92F9-8E2533F6437B}" destId="{9A138E8E-4B63-49C5-AF58-A6EE4A5C899E}" srcOrd="1" destOrd="0" presId="urn:microsoft.com/office/officeart/2005/8/layout/orgChart1"/>
    <dgm:cxn modelId="{6D3C84D4-1459-49E9-9646-6D05320D544B}" type="presOf" srcId="{5FD60806-5861-438E-B19D-2C215DAB873A}" destId="{C2DB9300-A352-4E23-998A-F87571C3DBD3}" srcOrd="1" destOrd="0" presId="urn:microsoft.com/office/officeart/2005/8/layout/orgChart1"/>
    <dgm:cxn modelId="{E8A36986-6340-449E-8491-775F0CB179D3}" srcId="{0AF45226-27CE-4042-8CD2-2E220B051246}" destId="{AD6156FE-C9C7-429B-98E4-86509C672620}" srcOrd="2" destOrd="0" parTransId="{D6E3B359-E791-406F-A4F9-AFA2B58EB88F}" sibTransId="{F1B9571C-C77C-4A30-8CD9-84E7A12731D1}"/>
    <dgm:cxn modelId="{FC367BD6-8B02-4F1F-A872-BB8398C938F1}" type="presOf" srcId="{6195FCD9-B5B8-43D7-B1DA-E7C8EB80CB9B}" destId="{C75D5B7B-9729-47CE-9D19-EC7C2AD56CE4}" srcOrd="1" destOrd="0" presId="urn:microsoft.com/office/officeart/2005/8/layout/orgChart1"/>
    <dgm:cxn modelId="{9EAD3951-8F89-417F-A797-1EAF339E84E1}" srcId="{AD6156FE-C9C7-429B-98E4-86509C672620}" destId="{5FD60806-5861-438E-B19D-2C215DAB873A}" srcOrd="1" destOrd="0" parTransId="{0AC07076-0E1D-465C-828D-30DE48B3B157}" sibTransId="{6F53720C-25E5-4CE3-99F8-7DBA8D3FE833}"/>
    <dgm:cxn modelId="{366E80CE-D2C7-43DD-B9E7-718106E6D160}" srcId="{0AF45226-27CE-4042-8CD2-2E220B051246}" destId="{98C68224-F9E2-429E-8AB0-EB4D2F5B0A2A}" srcOrd="3" destOrd="0" parTransId="{D54F92B6-07B8-4355-86BD-C312A38B7386}" sibTransId="{3F91765E-3236-4694-B368-40A1A7E2BBEC}"/>
    <dgm:cxn modelId="{37879DED-8AAF-49A9-9402-B3861F9F3C83}" type="presOf" srcId="{0AF45226-27CE-4042-8CD2-2E220B051246}" destId="{06242C1E-9F28-4930-8E02-4FA05B2EF950}" srcOrd="0" destOrd="0" presId="urn:microsoft.com/office/officeart/2005/8/layout/orgChart1"/>
    <dgm:cxn modelId="{C7FDDB04-BBB4-4983-9FA7-48620B2E4261}" srcId="{98C68224-F9E2-429E-8AB0-EB4D2F5B0A2A}" destId="{E11D94E7-1A08-40C9-9F23-3EC876E82DAE}" srcOrd="0" destOrd="0" parTransId="{2EFDD67E-82B9-4C3A-850C-7D7023EA8E31}" sibTransId="{930A4389-D379-400F-825F-60AB730644CC}"/>
    <dgm:cxn modelId="{5C6CBE54-5B5B-4B21-8D0D-C11581AD072F}" srcId="{AD6156FE-C9C7-429B-98E4-86509C672620}" destId="{186CF405-6843-4797-9F06-463CB1D3FF62}" srcOrd="2" destOrd="0" parTransId="{7D39E9BD-EE37-4250-AF5F-CCA0CFEF6C64}" sibTransId="{ACA39CEA-91EA-40EA-B579-7304FDC0D218}"/>
    <dgm:cxn modelId="{73573B8B-B09A-4E0E-94F4-32D123FBE337}" type="presOf" srcId="{BBAA7DE2-9C8C-4FEF-A183-AC1A78539991}" destId="{0DCBDB72-4493-4010-9AE1-DADDF0FABFAB}" srcOrd="1" destOrd="0" presId="urn:microsoft.com/office/officeart/2005/8/layout/orgChart1"/>
    <dgm:cxn modelId="{96907B4B-B808-4AD8-803E-D50F81B55BE9}" type="presOf" srcId="{50FCDDAE-C576-48F0-AB92-DAAFAC9BA97F}" destId="{96421FF0-424E-4BA6-AD49-6D40172D4AED}" srcOrd="0" destOrd="0" presId="urn:microsoft.com/office/officeart/2005/8/layout/orgChart1"/>
    <dgm:cxn modelId="{B777E0EF-4E50-4DF1-AF87-44F0D27F1470}" srcId="{BBAA7DE2-9C8C-4FEF-A183-AC1A78539991}" destId="{A06D601C-5109-4EF2-ACB7-ABA6CA0EA455}" srcOrd="1" destOrd="0" parTransId="{29A5A91A-F85C-4A67-85F1-80064606ED8B}" sibTransId="{3206FD7E-37CD-4F53-BD72-A5FD9542BCDC}"/>
    <dgm:cxn modelId="{009AC96B-B69C-4B11-883D-E530C2E2DB8D}" type="presOf" srcId="{2EFDD67E-82B9-4C3A-850C-7D7023EA8E31}" destId="{7C6EB0F5-D4A4-4295-8608-F2D427296976}" srcOrd="0" destOrd="0" presId="urn:microsoft.com/office/officeart/2005/8/layout/orgChart1"/>
    <dgm:cxn modelId="{4491C61B-3FE6-4E60-9C06-6DD572AC171F}" type="presOf" srcId="{2FDF674B-224E-4ED4-9739-D911830E8D67}" destId="{0956BFEE-0FC3-4FC8-8BE8-80C50B041B3B}" srcOrd="0" destOrd="0" presId="urn:microsoft.com/office/officeart/2005/8/layout/orgChart1"/>
    <dgm:cxn modelId="{8895E09E-68ED-455C-AE3D-E36690F0AA21}" srcId="{BBAA7DE2-9C8C-4FEF-A183-AC1A78539991}" destId="{29D85879-B978-480A-8E78-178B1421973F}" srcOrd="2" destOrd="0" parTransId="{554764FD-21A2-44CC-8C2D-FC17BD506BBA}" sibTransId="{45D60FD3-0DB9-46CD-8580-F911EC38CE5A}"/>
    <dgm:cxn modelId="{0CB9DBFD-A2DB-4DF9-A602-A92AB763B259}" type="presOf" srcId="{29D85879-B978-480A-8E78-178B1421973F}" destId="{8F203695-0610-41ED-A098-193005FDD736}" srcOrd="1" destOrd="0" presId="urn:microsoft.com/office/officeart/2005/8/layout/orgChart1"/>
    <dgm:cxn modelId="{352C12C6-3590-437A-9A1C-3E76CD6D68A5}" type="presOf" srcId="{2D207C05-69D9-4184-A96D-96D811BFA6A0}" destId="{82BAD165-B187-4D4C-9323-0CDAACFB9A4B}" srcOrd="0" destOrd="0" presId="urn:microsoft.com/office/officeart/2005/8/layout/orgChart1"/>
    <dgm:cxn modelId="{6652CF7D-62E4-456B-BEE7-000FC63048C0}" type="presOf" srcId="{B0637AE1-6695-480E-9364-D3957CAB8259}" destId="{920B0CB6-0196-4AA9-82BC-B9933C4458C9}" srcOrd="0" destOrd="0" presId="urn:microsoft.com/office/officeart/2005/8/layout/orgChart1"/>
    <dgm:cxn modelId="{259CC2B2-4F73-4ADA-995E-FD7C4160350B}" type="presOf" srcId="{72BE883E-0DB8-4935-9CE3-A9F70680D126}" destId="{FF547BDA-9B41-4637-BED6-8438D0E601E3}" srcOrd="1" destOrd="0" presId="urn:microsoft.com/office/officeart/2005/8/layout/orgChart1"/>
    <dgm:cxn modelId="{36FAB206-FBC1-4E5B-90AE-1425DA7333B1}" type="presOf" srcId="{50FCDDAE-C576-48F0-AB92-DAAFAC9BA97F}" destId="{06CE90D9-4DCC-480D-B32B-D6EF8F45D14B}" srcOrd="1" destOrd="0" presId="urn:microsoft.com/office/officeart/2005/8/layout/orgChart1"/>
    <dgm:cxn modelId="{AEF9ECD3-8F58-482B-BF71-3EA7D1B98394}" srcId="{98C68224-F9E2-429E-8AB0-EB4D2F5B0A2A}" destId="{0EA108EF-919E-4159-92F9-8E2533F6437B}" srcOrd="1" destOrd="0" parTransId="{A9CF2ADE-BFED-4D86-AFB3-9089A0D87C67}" sibTransId="{EE619EF4-D51E-435D-8776-638858A3E88D}"/>
    <dgm:cxn modelId="{59A09261-9524-46FF-9616-67FB048DF477}" srcId="{0AF45226-27CE-4042-8CD2-2E220B051246}" destId="{67C30EC0-E9D6-4D2D-98E8-27FD82C00869}" srcOrd="1" destOrd="0" parTransId="{2D207C05-69D9-4184-A96D-96D811BFA6A0}" sibTransId="{F4827382-9579-457A-8315-27E64020E743}"/>
    <dgm:cxn modelId="{D74056F5-BD45-40F6-AAD2-4C0375305640}" type="presOf" srcId="{7D39E9BD-EE37-4250-AF5F-CCA0CFEF6C64}" destId="{F3087883-354F-40FE-9767-BFD58B8FBC1E}" srcOrd="0" destOrd="0" presId="urn:microsoft.com/office/officeart/2005/8/layout/orgChart1"/>
    <dgm:cxn modelId="{B4E52961-45AF-41F2-A42D-D0F32CD50959}" type="presOf" srcId="{BBAA7DE2-9C8C-4FEF-A183-AC1A78539991}" destId="{83127C01-9BC8-4E29-B81D-579EADFD9022}" srcOrd="0" destOrd="0" presId="urn:microsoft.com/office/officeart/2005/8/layout/orgChart1"/>
    <dgm:cxn modelId="{29891DB4-B41E-4039-8C55-C77E34D547C6}" type="presOf" srcId="{B0637AE1-6695-480E-9364-D3957CAB8259}" destId="{91DE0597-E2A6-449E-BE89-A07FE0632420}" srcOrd="1" destOrd="0" presId="urn:microsoft.com/office/officeart/2005/8/layout/orgChart1"/>
    <dgm:cxn modelId="{B2219BD6-7B68-4EF5-9AC9-FBBCDF44DC06}" srcId="{BBAA7DE2-9C8C-4FEF-A183-AC1A78539991}" destId="{2FDF674B-224E-4ED4-9739-D911830E8D67}" srcOrd="0" destOrd="0" parTransId="{05D54F62-11A1-4C92-A24E-2EC6160ED40A}" sibTransId="{74D73B29-E91E-443D-A767-D3F86D71DE9E}"/>
    <dgm:cxn modelId="{666F1884-710D-4802-A0ED-C6E24647DD03}" type="presOf" srcId="{554764FD-21A2-44CC-8C2D-FC17BD506BBA}" destId="{84D4AAAF-BD48-425E-9F16-1F2C2EE57557}" srcOrd="0" destOrd="0" presId="urn:microsoft.com/office/officeart/2005/8/layout/orgChart1"/>
    <dgm:cxn modelId="{008358C8-0806-4235-A505-6A0E078EE395}" type="presOf" srcId="{E365DD65-9C4C-498A-A4BD-694CE2EBEAC7}" destId="{38278699-7556-4339-A5A8-9219875D71B0}" srcOrd="0" destOrd="0" presId="urn:microsoft.com/office/officeart/2005/8/layout/orgChart1"/>
    <dgm:cxn modelId="{F252401D-FD7D-49C5-AAB3-004DB9CF9719}" type="presOf" srcId="{0AC07076-0E1D-465C-828D-30DE48B3B157}" destId="{D4B3265F-71C9-42F9-A4AC-E73F3FF1D19C}" srcOrd="0" destOrd="0" presId="urn:microsoft.com/office/officeart/2005/8/layout/orgChart1"/>
    <dgm:cxn modelId="{B14B33A4-8020-48DD-9CFB-CA555CF96042}" type="presOf" srcId="{758F8DCD-6F62-4CDD-8AD2-52946CC99AB8}" destId="{B1B156AD-7D14-43F1-9F4E-0E5D9D654E59}" srcOrd="0" destOrd="0" presId="urn:microsoft.com/office/officeart/2005/8/layout/orgChart1"/>
    <dgm:cxn modelId="{E95C04C3-9DD6-48DA-95CF-6B24285DDE28}" type="presOf" srcId="{4C0B6AA5-82CC-45CF-AD27-A010F5593D75}" destId="{9EA23A43-1520-4412-9317-99637AA9DC36}" srcOrd="0" destOrd="0" presId="urn:microsoft.com/office/officeart/2005/8/layout/orgChart1"/>
    <dgm:cxn modelId="{0C7A7D28-4F65-446E-B217-345C927497AB}" type="presOf" srcId="{AD6156FE-C9C7-429B-98E4-86509C672620}" destId="{D49B514E-2BE4-4570-9171-33CCA1BA36A9}" srcOrd="0" destOrd="0" presId="urn:microsoft.com/office/officeart/2005/8/layout/orgChart1"/>
    <dgm:cxn modelId="{BD0BFFE0-DE6D-436F-B35E-820707A35D96}" type="presOf" srcId="{D6226DE9-0C01-4D4B-8609-D7089849BF09}" destId="{254E61C7-9864-444F-9F2E-43694B160A71}" srcOrd="0" destOrd="0" presId="urn:microsoft.com/office/officeart/2005/8/layout/orgChart1"/>
    <dgm:cxn modelId="{6E3E904F-761B-4866-91C8-A218EC5806E3}" srcId="{AD6156FE-C9C7-429B-98E4-86509C672620}" destId="{50FCDDAE-C576-48F0-AB92-DAAFAC9BA97F}" srcOrd="3" destOrd="0" parTransId="{758F8DCD-6F62-4CDD-8AD2-52946CC99AB8}" sibTransId="{0A0BEF5F-3CA6-4AA0-84D1-0CED3039C245}"/>
    <dgm:cxn modelId="{0BB272F2-4CE2-4275-8889-B9E62C4DC245}" type="presOf" srcId="{05D54F62-11A1-4C92-A24E-2EC6160ED40A}" destId="{9570D748-C535-4385-9A9F-284A37923E0D}" srcOrd="0" destOrd="0" presId="urn:microsoft.com/office/officeart/2005/8/layout/orgChart1"/>
    <dgm:cxn modelId="{46D23121-2D0B-42E1-8DB2-3AF28CF2E376}" type="presOf" srcId="{1025437A-9FEB-4891-966D-96D6A4000C62}" destId="{F7264015-AED0-422A-9AA4-99F01E62BDF4}" srcOrd="0" destOrd="0" presId="urn:microsoft.com/office/officeart/2005/8/layout/orgChart1"/>
    <dgm:cxn modelId="{2335E28A-9F12-4A55-82AB-489DD0225462}" type="presParOf" srcId="{F7264015-AED0-422A-9AA4-99F01E62BDF4}" destId="{AC5F06FB-28D5-4774-9C4B-F661CA7D586B}" srcOrd="0" destOrd="0" presId="urn:microsoft.com/office/officeart/2005/8/layout/orgChart1"/>
    <dgm:cxn modelId="{4784FD7F-39DC-4783-82B1-90E2C63C6DB3}" type="presParOf" srcId="{AC5F06FB-28D5-4774-9C4B-F661CA7D586B}" destId="{FEA5A31C-EE2E-43B9-ADD9-06526D9A3C70}" srcOrd="0" destOrd="0" presId="urn:microsoft.com/office/officeart/2005/8/layout/orgChart1"/>
    <dgm:cxn modelId="{408AF675-AEF5-48BC-87D2-1C95981C07E2}" type="presParOf" srcId="{FEA5A31C-EE2E-43B9-ADD9-06526D9A3C70}" destId="{06242C1E-9F28-4930-8E02-4FA05B2EF950}" srcOrd="0" destOrd="0" presId="urn:microsoft.com/office/officeart/2005/8/layout/orgChart1"/>
    <dgm:cxn modelId="{FA88C8AB-10B6-41E7-8DEE-95CEBCA9A29C}" type="presParOf" srcId="{FEA5A31C-EE2E-43B9-ADD9-06526D9A3C70}" destId="{F9E0EBBA-E623-4DA0-9608-EC7FE58FBAC8}" srcOrd="1" destOrd="0" presId="urn:microsoft.com/office/officeart/2005/8/layout/orgChart1"/>
    <dgm:cxn modelId="{75FD36DC-ED93-430B-8EED-2C5D2C6D8D2D}" type="presParOf" srcId="{AC5F06FB-28D5-4774-9C4B-F661CA7D586B}" destId="{EC9BBDD3-7CC3-45FC-B5DC-E8959EFEFBA9}" srcOrd="1" destOrd="0" presId="urn:microsoft.com/office/officeart/2005/8/layout/orgChart1"/>
    <dgm:cxn modelId="{1F644D38-B47D-479F-9964-9027655282F2}" type="presParOf" srcId="{EC9BBDD3-7CC3-45FC-B5DC-E8959EFEFBA9}" destId="{91D0B32F-8073-4C72-A687-0A84EA2F5971}" srcOrd="0" destOrd="0" presId="urn:microsoft.com/office/officeart/2005/8/layout/orgChart1"/>
    <dgm:cxn modelId="{8C976553-DA2B-47CC-BC06-45176CA4DF1D}" type="presParOf" srcId="{EC9BBDD3-7CC3-45FC-B5DC-E8959EFEFBA9}" destId="{03B2DF82-233C-4B9E-BDA6-6186D8299FB0}" srcOrd="1" destOrd="0" presId="urn:microsoft.com/office/officeart/2005/8/layout/orgChart1"/>
    <dgm:cxn modelId="{DB950179-5137-45A5-915C-2461E7E71CD6}" type="presParOf" srcId="{03B2DF82-233C-4B9E-BDA6-6186D8299FB0}" destId="{80ADA3BD-9FEC-4337-9737-9E901258DAC2}" srcOrd="0" destOrd="0" presId="urn:microsoft.com/office/officeart/2005/8/layout/orgChart1"/>
    <dgm:cxn modelId="{F409A615-7605-47F7-B11C-ECF4121CD60D}" type="presParOf" srcId="{80ADA3BD-9FEC-4337-9737-9E901258DAC2}" destId="{508275FB-B242-442C-9D13-C0BC51BDA561}" srcOrd="0" destOrd="0" presId="urn:microsoft.com/office/officeart/2005/8/layout/orgChart1"/>
    <dgm:cxn modelId="{49B26AB7-BBF7-430A-880B-EC8F18172995}" type="presParOf" srcId="{80ADA3BD-9FEC-4337-9737-9E901258DAC2}" destId="{FF547BDA-9B41-4637-BED6-8438D0E601E3}" srcOrd="1" destOrd="0" presId="urn:microsoft.com/office/officeart/2005/8/layout/orgChart1"/>
    <dgm:cxn modelId="{0B2170C3-10CA-43C1-8313-5783C754203E}" type="presParOf" srcId="{03B2DF82-233C-4B9E-BDA6-6186D8299FB0}" destId="{3ABF0F65-5D32-4AAC-8995-35F5D3470A0F}" srcOrd="1" destOrd="0" presId="urn:microsoft.com/office/officeart/2005/8/layout/orgChart1"/>
    <dgm:cxn modelId="{273E3930-EC4F-4661-A119-70E49B620139}" type="presParOf" srcId="{03B2DF82-233C-4B9E-BDA6-6186D8299FB0}" destId="{CE2D6CBD-C7DD-436B-AEB1-D0BBCF7C2253}" srcOrd="2" destOrd="0" presId="urn:microsoft.com/office/officeart/2005/8/layout/orgChart1"/>
    <dgm:cxn modelId="{6FEB0EFF-A370-4776-A0EC-94F156EB3042}" type="presParOf" srcId="{EC9BBDD3-7CC3-45FC-B5DC-E8959EFEFBA9}" destId="{82BAD165-B187-4D4C-9323-0CDAACFB9A4B}" srcOrd="2" destOrd="0" presId="urn:microsoft.com/office/officeart/2005/8/layout/orgChart1"/>
    <dgm:cxn modelId="{0033EA65-2E71-4E63-89F7-FEE4A05164F0}" type="presParOf" srcId="{EC9BBDD3-7CC3-45FC-B5DC-E8959EFEFBA9}" destId="{B326D613-1830-4749-A18B-3C545535B145}" srcOrd="3" destOrd="0" presId="urn:microsoft.com/office/officeart/2005/8/layout/orgChart1"/>
    <dgm:cxn modelId="{938CB5C4-9C5F-4281-81E1-E6DFCFEE9622}" type="presParOf" srcId="{B326D613-1830-4749-A18B-3C545535B145}" destId="{2C024048-4443-4F00-BD4A-67EE7004D792}" srcOrd="0" destOrd="0" presId="urn:microsoft.com/office/officeart/2005/8/layout/orgChart1"/>
    <dgm:cxn modelId="{8B9294A8-E2E4-461C-B1DC-83EEE98A7A02}" type="presParOf" srcId="{2C024048-4443-4F00-BD4A-67EE7004D792}" destId="{C7F6027B-D3E5-4829-9158-796664823C8D}" srcOrd="0" destOrd="0" presId="urn:microsoft.com/office/officeart/2005/8/layout/orgChart1"/>
    <dgm:cxn modelId="{C8099A40-6D6A-4BE0-AC06-0F080800F942}" type="presParOf" srcId="{2C024048-4443-4F00-BD4A-67EE7004D792}" destId="{8EE1E139-8CBA-4534-A423-D9309F06E1DC}" srcOrd="1" destOrd="0" presId="urn:microsoft.com/office/officeart/2005/8/layout/orgChart1"/>
    <dgm:cxn modelId="{36F304F0-F9EE-4B32-A1F5-20ECAC0185A6}" type="presParOf" srcId="{B326D613-1830-4749-A18B-3C545535B145}" destId="{5F0E115C-5977-4B7C-9CE7-D5C447530A2C}" srcOrd="1" destOrd="0" presId="urn:microsoft.com/office/officeart/2005/8/layout/orgChart1"/>
    <dgm:cxn modelId="{B2CC4921-CFE1-44CB-80FE-12774D8CA161}" type="presParOf" srcId="{5F0E115C-5977-4B7C-9CE7-D5C447530A2C}" destId="{9EA23A43-1520-4412-9317-99637AA9DC36}" srcOrd="0" destOrd="0" presId="urn:microsoft.com/office/officeart/2005/8/layout/orgChart1"/>
    <dgm:cxn modelId="{84C99BA5-683F-4C74-B2FF-7A58CC4D7D8C}" type="presParOf" srcId="{5F0E115C-5977-4B7C-9CE7-D5C447530A2C}" destId="{368A2760-7BCC-4F22-AB08-3F7491024580}" srcOrd="1" destOrd="0" presId="urn:microsoft.com/office/officeart/2005/8/layout/orgChart1"/>
    <dgm:cxn modelId="{41A1436E-EC5D-4648-98CD-179D9418B4E5}" type="presParOf" srcId="{368A2760-7BCC-4F22-AB08-3F7491024580}" destId="{A0315E43-FC7E-42A1-A940-82F36F32BE81}" srcOrd="0" destOrd="0" presId="urn:microsoft.com/office/officeart/2005/8/layout/orgChart1"/>
    <dgm:cxn modelId="{23B4FA6C-96DC-4598-9157-8F1907952AD9}" type="presParOf" srcId="{A0315E43-FC7E-42A1-A940-82F36F32BE81}" destId="{38278699-7556-4339-A5A8-9219875D71B0}" srcOrd="0" destOrd="0" presId="urn:microsoft.com/office/officeart/2005/8/layout/orgChart1"/>
    <dgm:cxn modelId="{857662A9-021F-4020-8935-784C1D30D47A}" type="presParOf" srcId="{A0315E43-FC7E-42A1-A940-82F36F32BE81}" destId="{4E8D84D0-7AC4-45D8-A73A-0540A83CD2B5}" srcOrd="1" destOrd="0" presId="urn:microsoft.com/office/officeart/2005/8/layout/orgChart1"/>
    <dgm:cxn modelId="{068EA8B3-0C9E-4B0C-AA57-3A0CBE5E5424}" type="presParOf" srcId="{368A2760-7BCC-4F22-AB08-3F7491024580}" destId="{D19876F0-07B0-444C-95CC-6DE3E005F64B}" srcOrd="1" destOrd="0" presId="urn:microsoft.com/office/officeart/2005/8/layout/orgChart1"/>
    <dgm:cxn modelId="{CE29B282-B682-497C-8C94-5547F7C6C169}" type="presParOf" srcId="{368A2760-7BCC-4F22-AB08-3F7491024580}" destId="{288ABEFC-C7A8-4F48-87F8-BB0B9505DAFB}" srcOrd="2" destOrd="0" presId="urn:microsoft.com/office/officeart/2005/8/layout/orgChart1"/>
    <dgm:cxn modelId="{DA049BDF-82EE-47D8-8F28-0D0148F787E4}" type="presParOf" srcId="{B326D613-1830-4749-A18B-3C545535B145}" destId="{A686CCB5-970C-4ADD-9AD2-2A876F2C9C1F}" srcOrd="2" destOrd="0" presId="urn:microsoft.com/office/officeart/2005/8/layout/orgChart1"/>
    <dgm:cxn modelId="{835DAA33-13F2-4869-B9B5-D5568894D817}" type="presParOf" srcId="{EC9BBDD3-7CC3-45FC-B5DC-E8959EFEFBA9}" destId="{86A3E753-6991-4627-BBE5-AB4DD6CE25F6}" srcOrd="4" destOrd="0" presId="urn:microsoft.com/office/officeart/2005/8/layout/orgChart1"/>
    <dgm:cxn modelId="{535C422D-DB1A-4062-AD4A-6F5CBC434724}" type="presParOf" srcId="{EC9BBDD3-7CC3-45FC-B5DC-E8959EFEFBA9}" destId="{A3EBA19F-23CB-41C5-B40B-E8C22B92DF68}" srcOrd="5" destOrd="0" presId="urn:microsoft.com/office/officeart/2005/8/layout/orgChart1"/>
    <dgm:cxn modelId="{17B45728-D372-41F8-A6EB-29B3AAD236DB}" type="presParOf" srcId="{A3EBA19F-23CB-41C5-B40B-E8C22B92DF68}" destId="{D5E9B3F7-778A-45A7-B1B9-825A90DD3D61}" srcOrd="0" destOrd="0" presId="urn:microsoft.com/office/officeart/2005/8/layout/orgChart1"/>
    <dgm:cxn modelId="{A29F03F8-CC88-43CA-AA64-7F475837855C}" type="presParOf" srcId="{D5E9B3F7-778A-45A7-B1B9-825A90DD3D61}" destId="{D49B514E-2BE4-4570-9171-33CCA1BA36A9}" srcOrd="0" destOrd="0" presId="urn:microsoft.com/office/officeart/2005/8/layout/orgChart1"/>
    <dgm:cxn modelId="{18678328-C518-4121-BD6B-121094A3DFDA}" type="presParOf" srcId="{D5E9B3F7-778A-45A7-B1B9-825A90DD3D61}" destId="{F9EC2B39-A09F-4F66-A3CF-CFCC80F8AA85}" srcOrd="1" destOrd="0" presId="urn:microsoft.com/office/officeart/2005/8/layout/orgChart1"/>
    <dgm:cxn modelId="{B70BC341-E120-4BFF-BD85-A772ADBD26B3}" type="presParOf" srcId="{A3EBA19F-23CB-41C5-B40B-E8C22B92DF68}" destId="{647B604A-8B90-477E-A71E-E7859A4FE01C}" srcOrd="1" destOrd="0" presId="urn:microsoft.com/office/officeart/2005/8/layout/orgChart1"/>
    <dgm:cxn modelId="{F7B87C6D-0499-4A77-A399-4CE123184712}" type="presParOf" srcId="{647B604A-8B90-477E-A71E-E7859A4FE01C}" destId="{CE6B2DD8-7915-496D-962E-149B706B42FE}" srcOrd="0" destOrd="0" presId="urn:microsoft.com/office/officeart/2005/8/layout/orgChart1"/>
    <dgm:cxn modelId="{15782F52-1710-4DE3-AC00-C607A0C3C85D}" type="presParOf" srcId="{647B604A-8B90-477E-A71E-E7859A4FE01C}" destId="{A820CD09-82EB-4CB1-9943-F38BE9D9D64F}" srcOrd="1" destOrd="0" presId="urn:microsoft.com/office/officeart/2005/8/layout/orgChart1"/>
    <dgm:cxn modelId="{57735BA4-43F9-4C9C-B647-2264775599F8}" type="presParOf" srcId="{A820CD09-82EB-4CB1-9943-F38BE9D9D64F}" destId="{0C707DE0-AB46-4FF3-9CBB-4FFC16301799}" srcOrd="0" destOrd="0" presId="urn:microsoft.com/office/officeart/2005/8/layout/orgChart1"/>
    <dgm:cxn modelId="{E9516D83-A808-4A04-B2A3-79851E8BA6E8}" type="presParOf" srcId="{0C707DE0-AB46-4FF3-9CBB-4FFC16301799}" destId="{E8728E34-4885-4592-88F8-DF696FF95468}" srcOrd="0" destOrd="0" presId="urn:microsoft.com/office/officeart/2005/8/layout/orgChart1"/>
    <dgm:cxn modelId="{71C2D4DD-04CB-4903-AF68-7880C0B16D43}" type="presParOf" srcId="{0C707DE0-AB46-4FF3-9CBB-4FFC16301799}" destId="{C75D5B7B-9729-47CE-9D19-EC7C2AD56CE4}" srcOrd="1" destOrd="0" presId="urn:microsoft.com/office/officeart/2005/8/layout/orgChart1"/>
    <dgm:cxn modelId="{EA22F5D3-F28D-4A79-AFB3-D753D12CF2AC}" type="presParOf" srcId="{A820CD09-82EB-4CB1-9943-F38BE9D9D64F}" destId="{052DEE4E-31FB-4F90-AF29-96F6073A421F}" srcOrd="1" destOrd="0" presId="urn:microsoft.com/office/officeart/2005/8/layout/orgChart1"/>
    <dgm:cxn modelId="{F8688BDF-4429-4C81-B66D-49F11B90DD64}" type="presParOf" srcId="{A820CD09-82EB-4CB1-9943-F38BE9D9D64F}" destId="{30AEFDE3-57EE-49F2-9146-47C0961B5C40}" srcOrd="2" destOrd="0" presId="urn:microsoft.com/office/officeart/2005/8/layout/orgChart1"/>
    <dgm:cxn modelId="{0CDBCA0E-D766-45AE-8002-A2B5E8EFABBD}" type="presParOf" srcId="{647B604A-8B90-477E-A71E-E7859A4FE01C}" destId="{D4B3265F-71C9-42F9-A4AC-E73F3FF1D19C}" srcOrd="2" destOrd="0" presId="urn:microsoft.com/office/officeart/2005/8/layout/orgChart1"/>
    <dgm:cxn modelId="{DCDC59FC-C3DC-431E-AC87-92BED1294150}" type="presParOf" srcId="{647B604A-8B90-477E-A71E-E7859A4FE01C}" destId="{0F63FA49-92AD-4FC4-8097-302D9440CDA8}" srcOrd="3" destOrd="0" presId="urn:microsoft.com/office/officeart/2005/8/layout/orgChart1"/>
    <dgm:cxn modelId="{37F8DAFF-5E71-4F8E-9485-95971BC6440F}" type="presParOf" srcId="{0F63FA49-92AD-4FC4-8097-302D9440CDA8}" destId="{2F8F9837-27C7-4446-B81C-75439222845C}" srcOrd="0" destOrd="0" presId="urn:microsoft.com/office/officeart/2005/8/layout/orgChart1"/>
    <dgm:cxn modelId="{B469AEFE-71AA-4D66-BBCA-97E290674C64}" type="presParOf" srcId="{2F8F9837-27C7-4446-B81C-75439222845C}" destId="{7E880086-FDAF-4EFC-A70D-591CF115B479}" srcOrd="0" destOrd="0" presId="urn:microsoft.com/office/officeart/2005/8/layout/orgChart1"/>
    <dgm:cxn modelId="{AA05E34B-1D7D-47CC-AA7B-47AB1EEF2503}" type="presParOf" srcId="{2F8F9837-27C7-4446-B81C-75439222845C}" destId="{C2DB9300-A352-4E23-998A-F87571C3DBD3}" srcOrd="1" destOrd="0" presId="urn:microsoft.com/office/officeart/2005/8/layout/orgChart1"/>
    <dgm:cxn modelId="{148529CF-5C2D-41F4-919B-355EFE33B37C}" type="presParOf" srcId="{0F63FA49-92AD-4FC4-8097-302D9440CDA8}" destId="{931D58EB-45B9-44FA-A53F-CCC709E1FB09}" srcOrd="1" destOrd="0" presId="urn:microsoft.com/office/officeart/2005/8/layout/orgChart1"/>
    <dgm:cxn modelId="{3FA8B9A8-DAEE-4FB7-946B-DA00CF388DCB}" type="presParOf" srcId="{0F63FA49-92AD-4FC4-8097-302D9440CDA8}" destId="{C9AB569C-7B98-4BB9-A4AE-98B41C906B8C}" srcOrd="2" destOrd="0" presId="urn:microsoft.com/office/officeart/2005/8/layout/orgChart1"/>
    <dgm:cxn modelId="{197A92C8-B534-45DD-9426-1F0C9EF58CD0}" type="presParOf" srcId="{647B604A-8B90-477E-A71E-E7859A4FE01C}" destId="{F3087883-354F-40FE-9767-BFD58B8FBC1E}" srcOrd="4" destOrd="0" presId="urn:microsoft.com/office/officeart/2005/8/layout/orgChart1"/>
    <dgm:cxn modelId="{78DE0DE0-3D97-447D-BB3D-8DFB9401B6CC}" type="presParOf" srcId="{647B604A-8B90-477E-A71E-E7859A4FE01C}" destId="{E5D29495-5537-4DEB-B63F-5230515DFE5E}" srcOrd="5" destOrd="0" presId="urn:microsoft.com/office/officeart/2005/8/layout/orgChart1"/>
    <dgm:cxn modelId="{478F77A7-7C9F-4FBE-AE2E-348AC2B4F0A2}" type="presParOf" srcId="{E5D29495-5537-4DEB-B63F-5230515DFE5E}" destId="{54AF8B81-B816-45E0-8878-8FC97D401F64}" srcOrd="0" destOrd="0" presId="urn:microsoft.com/office/officeart/2005/8/layout/orgChart1"/>
    <dgm:cxn modelId="{3A8F62EA-1BD9-416A-BF4B-BE9F35D83D57}" type="presParOf" srcId="{54AF8B81-B816-45E0-8878-8FC97D401F64}" destId="{FF8E6B03-3E93-4A1D-8932-0BC7303E1E6B}" srcOrd="0" destOrd="0" presId="urn:microsoft.com/office/officeart/2005/8/layout/orgChart1"/>
    <dgm:cxn modelId="{FFB06EBF-D498-48B2-B4CC-1FAEB029451D}" type="presParOf" srcId="{54AF8B81-B816-45E0-8878-8FC97D401F64}" destId="{814C8714-18BC-40B4-9286-03401DBD0C9B}" srcOrd="1" destOrd="0" presId="urn:microsoft.com/office/officeart/2005/8/layout/orgChart1"/>
    <dgm:cxn modelId="{05E51A6B-8F76-450D-8EBB-AF55D4D76B65}" type="presParOf" srcId="{E5D29495-5537-4DEB-B63F-5230515DFE5E}" destId="{2C950D7F-332E-41ED-8DE6-7B1E9F3EBA7A}" srcOrd="1" destOrd="0" presId="urn:microsoft.com/office/officeart/2005/8/layout/orgChart1"/>
    <dgm:cxn modelId="{CCC386A3-9AB2-4DFD-BB7A-326687616E38}" type="presParOf" srcId="{E5D29495-5537-4DEB-B63F-5230515DFE5E}" destId="{12B6A705-C8D8-48A0-B96F-43B0D8C5A37A}" srcOrd="2" destOrd="0" presId="urn:microsoft.com/office/officeart/2005/8/layout/orgChart1"/>
    <dgm:cxn modelId="{BBD61D3B-A3E1-46C9-87CA-C12843CCD880}" type="presParOf" srcId="{647B604A-8B90-477E-A71E-E7859A4FE01C}" destId="{B1B156AD-7D14-43F1-9F4E-0E5D9D654E59}" srcOrd="6" destOrd="0" presId="urn:microsoft.com/office/officeart/2005/8/layout/orgChart1"/>
    <dgm:cxn modelId="{E4C3937E-D9AF-4864-9A13-C9DDAC4693AF}" type="presParOf" srcId="{647B604A-8B90-477E-A71E-E7859A4FE01C}" destId="{41F4630C-2E95-437C-8FB4-8F17F165DCD9}" srcOrd="7" destOrd="0" presId="urn:microsoft.com/office/officeart/2005/8/layout/orgChart1"/>
    <dgm:cxn modelId="{75D37663-31B5-4A8A-8CE6-47FBE5E643A5}" type="presParOf" srcId="{41F4630C-2E95-437C-8FB4-8F17F165DCD9}" destId="{68BBE820-1BA2-4D85-AD4B-A7CFA7810DE3}" srcOrd="0" destOrd="0" presId="urn:microsoft.com/office/officeart/2005/8/layout/orgChart1"/>
    <dgm:cxn modelId="{06E18BC1-B946-4CFB-ACD3-E7BFD31F6987}" type="presParOf" srcId="{68BBE820-1BA2-4D85-AD4B-A7CFA7810DE3}" destId="{96421FF0-424E-4BA6-AD49-6D40172D4AED}" srcOrd="0" destOrd="0" presId="urn:microsoft.com/office/officeart/2005/8/layout/orgChart1"/>
    <dgm:cxn modelId="{4425F460-7590-466C-8949-4D6C46247E82}" type="presParOf" srcId="{68BBE820-1BA2-4D85-AD4B-A7CFA7810DE3}" destId="{06CE90D9-4DCC-480D-B32B-D6EF8F45D14B}" srcOrd="1" destOrd="0" presId="urn:microsoft.com/office/officeart/2005/8/layout/orgChart1"/>
    <dgm:cxn modelId="{C4F5C058-4EFE-4D9A-A4EA-70689E9F22A5}" type="presParOf" srcId="{41F4630C-2E95-437C-8FB4-8F17F165DCD9}" destId="{5DC73018-9728-42BF-B166-4A5D33BDC1CE}" srcOrd="1" destOrd="0" presId="urn:microsoft.com/office/officeart/2005/8/layout/orgChart1"/>
    <dgm:cxn modelId="{6CF239A8-2A79-404D-8A71-2384A6B8CE9F}" type="presParOf" srcId="{41F4630C-2E95-437C-8FB4-8F17F165DCD9}" destId="{4DE0855E-C905-4EB4-A180-CA1D7D159B2B}" srcOrd="2" destOrd="0" presId="urn:microsoft.com/office/officeart/2005/8/layout/orgChart1"/>
    <dgm:cxn modelId="{DA8EFCB7-6A89-4774-9F44-237CEB011160}" type="presParOf" srcId="{A3EBA19F-23CB-41C5-B40B-E8C22B92DF68}" destId="{5BFDC9FC-16A0-4742-9CB1-23184A580C30}" srcOrd="2" destOrd="0" presId="urn:microsoft.com/office/officeart/2005/8/layout/orgChart1"/>
    <dgm:cxn modelId="{98BA3A14-7646-497C-8CCF-38A3624C554F}" type="presParOf" srcId="{EC9BBDD3-7CC3-45FC-B5DC-E8959EFEFBA9}" destId="{5DE47067-DCD3-4330-87DB-E4E4EFA882A7}" srcOrd="6" destOrd="0" presId="urn:microsoft.com/office/officeart/2005/8/layout/orgChart1"/>
    <dgm:cxn modelId="{A7B129DB-AFBD-44E3-BD69-8491F5B48D7E}" type="presParOf" srcId="{EC9BBDD3-7CC3-45FC-B5DC-E8959EFEFBA9}" destId="{23EFCC3B-A042-4308-AB4E-027AE2EB5C2D}" srcOrd="7" destOrd="0" presId="urn:microsoft.com/office/officeart/2005/8/layout/orgChart1"/>
    <dgm:cxn modelId="{E6227516-4D2F-4D78-BC86-619A33E066B4}" type="presParOf" srcId="{23EFCC3B-A042-4308-AB4E-027AE2EB5C2D}" destId="{D86EC93B-69BA-462C-8776-2312B9763865}" srcOrd="0" destOrd="0" presId="urn:microsoft.com/office/officeart/2005/8/layout/orgChart1"/>
    <dgm:cxn modelId="{254C4C71-B626-45D1-A5C1-C2A90AE0FE95}" type="presParOf" srcId="{D86EC93B-69BA-462C-8776-2312B9763865}" destId="{B6E18458-8494-4E8B-A0ED-637A577BD8DF}" srcOrd="0" destOrd="0" presId="urn:microsoft.com/office/officeart/2005/8/layout/orgChart1"/>
    <dgm:cxn modelId="{F9FEC7AD-C9FD-4BA8-9DE8-EF74FE619653}" type="presParOf" srcId="{D86EC93B-69BA-462C-8776-2312B9763865}" destId="{31EDB72D-A5C7-4B50-803E-F7ACD2595FB7}" srcOrd="1" destOrd="0" presId="urn:microsoft.com/office/officeart/2005/8/layout/orgChart1"/>
    <dgm:cxn modelId="{BF1E0878-A6BF-4100-9423-DB358730F25A}" type="presParOf" srcId="{23EFCC3B-A042-4308-AB4E-027AE2EB5C2D}" destId="{8486100D-BF8C-4797-94ED-E4F43C8E984F}" srcOrd="1" destOrd="0" presId="urn:microsoft.com/office/officeart/2005/8/layout/orgChart1"/>
    <dgm:cxn modelId="{65ADE18B-34D0-4345-8A49-BF079E5F1AC8}" type="presParOf" srcId="{8486100D-BF8C-4797-94ED-E4F43C8E984F}" destId="{7C6EB0F5-D4A4-4295-8608-F2D427296976}" srcOrd="0" destOrd="0" presId="urn:microsoft.com/office/officeart/2005/8/layout/orgChart1"/>
    <dgm:cxn modelId="{3CF73A9B-5861-4189-B6BD-88C08ABF1797}" type="presParOf" srcId="{8486100D-BF8C-4797-94ED-E4F43C8E984F}" destId="{751B68A8-E26D-47CD-BC8E-8FB3010FD215}" srcOrd="1" destOrd="0" presId="urn:microsoft.com/office/officeart/2005/8/layout/orgChart1"/>
    <dgm:cxn modelId="{32B7B87E-2C20-4E00-B71B-B0237011D604}" type="presParOf" srcId="{751B68A8-E26D-47CD-BC8E-8FB3010FD215}" destId="{84A09117-E588-453C-966D-9E7D6A8DD80D}" srcOrd="0" destOrd="0" presId="urn:microsoft.com/office/officeart/2005/8/layout/orgChart1"/>
    <dgm:cxn modelId="{C0576121-1B12-4B6D-A80F-220DC383890A}" type="presParOf" srcId="{84A09117-E588-453C-966D-9E7D6A8DD80D}" destId="{9402651D-98C1-49BC-B11A-3981C8C8651A}" srcOrd="0" destOrd="0" presId="urn:microsoft.com/office/officeart/2005/8/layout/orgChart1"/>
    <dgm:cxn modelId="{ECD9611F-339B-4723-8676-FED3ABF1E6A0}" type="presParOf" srcId="{84A09117-E588-453C-966D-9E7D6A8DD80D}" destId="{FDD61CFD-5B2B-4CE6-ADF3-E17326BA9409}" srcOrd="1" destOrd="0" presId="urn:microsoft.com/office/officeart/2005/8/layout/orgChart1"/>
    <dgm:cxn modelId="{DFB12D36-26BE-4293-9EB7-713EC7B917A2}" type="presParOf" srcId="{751B68A8-E26D-47CD-BC8E-8FB3010FD215}" destId="{10577968-6E4F-4DAC-8A6A-87DDE824A581}" srcOrd="1" destOrd="0" presId="urn:microsoft.com/office/officeart/2005/8/layout/orgChart1"/>
    <dgm:cxn modelId="{3A0960FC-BB13-448E-B446-F87F613E0E02}" type="presParOf" srcId="{751B68A8-E26D-47CD-BC8E-8FB3010FD215}" destId="{9F780525-02EC-40C2-A948-5E97491313CB}" srcOrd="2" destOrd="0" presId="urn:microsoft.com/office/officeart/2005/8/layout/orgChart1"/>
    <dgm:cxn modelId="{A171E4A0-455D-490A-8206-50A3630BAF61}" type="presParOf" srcId="{8486100D-BF8C-4797-94ED-E4F43C8E984F}" destId="{BCF53133-A1C4-47B3-9C82-1768615C28E0}" srcOrd="2" destOrd="0" presId="urn:microsoft.com/office/officeart/2005/8/layout/orgChart1"/>
    <dgm:cxn modelId="{A4C156C4-8E26-4FF5-9631-AE38C59EF9B7}" type="presParOf" srcId="{8486100D-BF8C-4797-94ED-E4F43C8E984F}" destId="{5DDB2390-1373-434C-86F2-520BA250CFC8}" srcOrd="3" destOrd="0" presId="urn:microsoft.com/office/officeart/2005/8/layout/orgChart1"/>
    <dgm:cxn modelId="{E34E7B48-B1D6-409D-BEC5-D427063DD301}" type="presParOf" srcId="{5DDB2390-1373-434C-86F2-520BA250CFC8}" destId="{9D39CEB5-CA70-4FE8-A2BA-0DC2303DBBF5}" srcOrd="0" destOrd="0" presId="urn:microsoft.com/office/officeart/2005/8/layout/orgChart1"/>
    <dgm:cxn modelId="{36383710-8031-4084-A7E6-0C68033C3F05}" type="presParOf" srcId="{9D39CEB5-CA70-4FE8-A2BA-0DC2303DBBF5}" destId="{5B7C996C-5DF4-447B-8C38-BD5C6AC51D57}" srcOrd="0" destOrd="0" presId="urn:microsoft.com/office/officeart/2005/8/layout/orgChart1"/>
    <dgm:cxn modelId="{B98CC12D-3482-4A1D-AA56-33A7A06A51ED}" type="presParOf" srcId="{9D39CEB5-CA70-4FE8-A2BA-0DC2303DBBF5}" destId="{9A138E8E-4B63-49C5-AF58-A6EE4A5C899E}" srcOrd="1" destOrd="0" presId="urn:microsoft.com/office/officeart/2005/8/layout/orgChart1"/>
    <dgm:cxn modelId="{AED2D375-5E2B-459A-BE1A-E6284AAB0121}" type="presParOf" srcId="{5DDB2390-1373-434C-86F2-520BA250CFC8}" destId="{E4676E0E-FC62-4C28-BE85-D39422D6BAC7}" srcOrd="1" destOrd="0" presId="urn:microsoft.com/office/officeart/2005/8/layout/orgChart1"/>
    <dgm:cxn modelId="{F030E7EE-CBE6-4DDD-9D6B-830E47A6E8BE}" type="presParOf" srcId="{5DDB2390-1373-434C-86F2-520BA250CFC8}" destId="{F627F5DD-D1EA-4202-A743-0CD0BF5D20E8}" srcOrd="2" destOrd="0" presId="urn:microsoft.com/office/officeart/2005/8/layout/orgChart1"/>
    <dgm:cxn modelId="{241078CA-2C05-4EBB-B41B-BAFF4D366771}" type="presParOf" srcId="{8486100D-BF8C-4797-94ED-E4F43C8E984F}" destId="{236C0B53-EBA7-4992-B3BB-86F49ED4FF48}" srcOrd="4" destOrd="0" presId="urn:microsoft.com/office/officeart/2005/8/layout/orgChart1"/>
    <dgm:cxn modelId="{A46D9B49-E804-4203-AEBE-0F6486807A23}" type="presParOf" srcId="{8486100D-BF8C-4797-94ED-E4F43C8E984F}" destId="{4EEAEA88-C4B6-4D81-90FC-43258417F98B}" srcOrd="5" destOrd="0" presId="urn:microsoft.com/office/officeart/2005/8/layout/orgChart1"/>
    <dgm:cxn modelId="{0BA8A67D-81DE-43C3-A74D-5BBFE10E3797}" type="presParOf" srcId="{4EEAEA88-C4B6-4D81-90FC-43258417F98B}" destId="{0BB67A86-B067-4677-8CC9-171C944EA40E}" srcOrd="0" destOrd="0" presId="urn:microsoft.com/office/officeart/2005/8/layout/orgChart1"/>
    <dgm:cxn modelId="{9B72E17C-B56E-4021-809E-4F5C16BCD21F}" type="presParOf" srcId="{0BB67A86-B067-4677-8CC9-171C944EA40E}" destId="{920B0CB6-0196-4AA9-82BC-B9933C4458C9}" srcOrd="0" destOrd="0" presId="urn:microsoft.com/office/officeart/2005/8/layout/orgChart1"/>
    <dgm:cxn modelId="{1887351A-61C9-4EF1-873D-980029320293}" type="presParOf" srcId="{0BB67A86-B067-4677-8CC9-171C944EA40E}" destId="{91DE0597-E2A6-449E-BE89-A07FE0632420}" srcOrd="1" destOrd="0" presId="urn:microsoft.com/office/officeart/2005/8/layout/orgChart1"/>
    <dgm:cxn modelId="{158A9781-0717-4B61-BFF3-F046DB1F014F}" type="presParOf" srcId="{4EEAEA88-C4B6-4D81-90FC-43258417F98B}" destId="{720B3219-FC64-4664-8F22-E797516F25CC}" srcOrd="1" destOrd="0" presId="urn:microsoft.com/office/officeart/2005/8/layout/orgChart1"/>
    <dgm:cxn modelId="{84C332E9-CBB4-4B2A-A561-CC18D948BF70}" type="presParOf" srcId="{4EEAEA88-C4B6-4D81-90FC-43258417F98B}" destId="{75044253-FBE9-4629-92B3-3C2A8BF7E509}" srcOrd="2" destOrd="0" presId="urn:microsoft.com/office/officeart/2005/8/layout/orgChart1"/>
    <dgm:cxn modelId="{24CE3237-0AE8-4EA0-8267-4D58E70DF1AE}" type="presParOf" srcId="{8486100D-BF8C-4797-94ED-E4F43C8E984F}" destId="{481B6BB4-A083-4FA5-B7E8-D32DB977A3E7}" srcOrd="6" destOrd="0" presId="urn:microsoft.com/office/officeart/2005/8/layout/orgChart1"/>
    <dgm:cxn modelId="{3137743A-3DF2-49E5-A4A8-20996582E286}" type="presParOf" srcId="{8486100D-BF8C-4797-94ED-E4F43C8E984F}" destId="{A6924F55-0682-49FE-A242-217569012EFB}" srcOrd="7" destOrd="0" presId="urn:microsoft.com/office/officeart/2005/8/layout/orgChart1"/>
    <dgm:cxn modelId="{5E2D1421-A853-496B-9F17-9BA63CC184F8}" type="presParOf" srcId="{A6924F55-0682-49FE-A242-217569012EFB}" destId="{CF0D7B12-B7C6-429E-A169-0BEB60FA43BD}" srcOrd="0" destOrd="0" presId="urn:microsoft.com/office/officeart/2005/8/layout/orgChart1"/>
    <dgm:cxn modelId="{A6EC1046-FEAA-48A8-8999-2C7BE7A867F4}" type="presParOf" srcId="{CF0D7B12-B7C6-429E-A169-0BEB60FA43BD}" destId="{EA45379A-4E5D-4C69-87F8-168FBAD48F87}" srcOrd="0" destOrd="0" presId="urn:microsoft.com/office/officeart/2005/8/layout/orgChart1"/>
    <dgm:cxn modelId="{71D2B44B-5D9F-49FB-93B8-9CA061C44468}" type="presParOf" srcId="{CF0D7B12-B7C6-429E-A169-0BEB60FA43BD}" destId="{E90E2486-B939-4B58-B21F-5508D6978805}" srcOrd="1" destOrd="0" presId="urn:microsoft.com/office/officeart/2005/8/layout/orgChart1"/>
    <dgm:cxn modelId="{6828E408-D0BB-4053-9912-468E72E5956A}" type="presParOf" srcId="{A6924F55-0682-49FE-A242-217569012EFB}" destId="{5649EC30-C247-496A-B529-3E38B8BC18FA}" srcOrd="1" destOrd="0" presId="urn:microsoft.com/office/officeart/2005/8/layout/orgChart1"/>
    <dgm:cxn modelId="{34DC3012-E693-4D11-98F9-9868009EA277}" type="presParOf" srcId="{A6924F55-0682-49FE-A242-217569012EFB}" destId="{2DAC2354-7329-4C3B-B07C-9BAB83ED87F4}" srcOrd="2" destOrd="0" presId="urn:microsoft.com/office/officeart/2005/8/layout/orgChart1"/>
    <dgm:cxn modelId="{1A8C209C-9BB4-439B-A891-7315ADBB0E2E}" type="presParOf" srcId="{23EFCC3B-A042-4308-AB4E-027AE2EB5C2D}" destId="{49401945-E650-4831-B270-10ED61DFAE77}" srcOrd="2" destOrd="0" presId="urn:microsoft.com/office/officeart/2005/8/layout/orgChart1"/>
    <dgm:cxn modelId="{75DD414F-9C8C-45FF-9EFF-35D67244E618}" type="presParOf" srcId="{EC9BBDD3-7CC3-45FC-B5DC-E8959EFEFBA9}" destId="{254E61C7-9864-444F-9F2E-43694B160A71}" srcOrd="8" destOrd="0" presId="urn:microsoft.com/office/officeart/2005/8/layout/orgChart1"/>
    <dgm:cxn modelId="{23535211-25D1-4CFD-9205-1DC312631B41}" type="presParOf" srcId="{EC9BBDD3-7CC3-45FC-B5DC-E8959EFEFBA9}" destId="{ABA545EC-14AE-43C2-BC9A-33D17C7DD382}" srcOrd="9" destOrd="0" presId="urn:microsoft.com/office/officeart/2005/8/layout/orgChart1"/>
    <dgm:cxn modelId="{3A5B9D3F-1437-44AF-A5E6-C9E88EE73A08}" type="presParOf" srcId="{ABA545EC-14AE-43C2-BC9A-33D17C7DD382}" destId="{64FE05D4-4A60-42CA-A2B3-52D568475F6D}" srcOrd="0" destOrd="0" presId="urn:microsoft.com/office/officeart/2005/8/layout/orgChart1"/>
    <dgm:cxn modelId="{54C3EB3B-0908-455E-AE28-336ACA663850}" type="presParOf" srcId="{64FE05D4-4A60-42CA-A2B3-52D568475F6D}" destId="{83127C01-9BC8-4E29-B81D-579EADFD9022}" srcOrd="0" destOrd="0" presId="urn:microsoft.com/office/officeart/2005/8/layout/orgChart1"/>
    <dgm:cxn modelId="{0DCC6E2D-45EA-426F-A6AE-681C91205DC0}" type="presParOf" srcId="{64FE05D4-4A60-42CA-A2B3-52D568475F6D}" destId="{0DCBDB72-4493-4010-9AE1-DADDF0FABFAB}" srcOrd="1" destOrd="0" presId="urn:microsoft.com/office/officeart/2005/8/layout/orgChart1"/>
    <dgm:cxn modelId="{EEE21E5D-76E8-4715-ABC3-76EA4DBA1C2E}" type="presParOf" srcId="{ABA545EC-14AE-43C2-BC9A-33D17C7DD382}" destId="{00C5A8F5-16AF-4122-A093-F42D74C9DDE1}" srcOrd="1" destOrd="0" presId="urn:microsoft.com/office/officeart/2005/8/layout/orgChart1"/>
    <dgm:cxn modelId="{98934CF7-4C9D-4B68-AF32-1FF50462578D}" type="presParOf" srcId="{00C5A8F5-16AF-4122-A093-F42D74C9DDE1}" destId="{9570D748-C535-4385-9A9F-284A37923E0D}" srcOrd="0" destOrd="0" presId="urn:microsoft.com/office/officeart/2005/8/layout/orgChart1"/>
    <dgm:cxn modelId="{1D6EEBF8-38BB-4A17-BD47-863E125E5FCE}" type="presParOf" srcId="{00C5A8F5-16AF-4122-A093-F42D74C9DDE1}" destId="{3335DB68-E1DD-4717-91FF-25D5B18D7B19}" srcOrd="1" destOrd="0" presId="urn:microsoft.com/office/officeart/2005/8/layout/orgChart1"/>
    <dgm:cxn modelId="{49B19D62-78D9-4D67-B4E4-B4E451291005}" type="presParOf" srcId="{3335DB68-E1DD-4717-91FF-25D5B18D7B19}" destId="{692FCA2F-0CA7-49B1-8567-36C78F3D5277}" srcOrd="0" destOrd="0" presId="urn:microsoft.com/office/officeart/2005/8/layout/orgChart1"/>
    <dgm:cxn modelId="{5F980F5E-6C07-4128-8B0B-80FB0BF6211D}" type="presParOf" srcId="{692FCA2F-0CA7-49B1-8567-36C78F3D5277}" destId="{0956BFEE-0FC3-4FC8-8BE8-80C50B041B3B}" srcOrd="0" destOrd="0" presId="urn:microsoft.com/office/officeart/2005/8/layout/orgChart1"/>
    <dgm:cxn modelId="{88EF1BB4-D4D9-40A3-A8C0-3736BB9B43CF}" type="presParOf" srcId="{692FCA2F-0CA7-49B1-8567-36C78F3D5277}" destId="{68C21EEA-481F-415F-B2A2-9333337A9B82}" srcOrd="1" destOrd="0" presId="urn:microsoft.com/office/officeart/2005/8/layout/orgChart1"/>
    <dgm:cxn modelId="{2901165F-CED9-4655-ADCF-0CAED8A5EF1D}" type="presParOf" srcId="{3335DB68-E1DD-4717-91FF-25D5B18D7B19}" destId="{BB820EB9-BAB9-47D0-A3D4-74FE30D3E5AF}" srcOrd="1" destOrd="0" presId="urn:microsoft.com/office/officeart/2005/8/layout/orgChart1"/>
    <dgm:cxn modelId="{346EDA8E-6922-4F47-803D-FEF3DC987BD3}" type="presParOf" srcId="{3335DB68-E1DD-4717-91FF-25D5B18D7B19}" destId="{2427587A-7D49-492C-A0EB-2B635B87800B}" srcOrd="2" destOrd="0" presId="urn:microsoft.com/office/officeart/2005/8/layout/orgChart1"/>
    <dgm:cxn modelId="{577A0615-F7B9-4FCE-BD42-697378E77A6F}" type="presParOf" srcId="{00C5A8F5-16AF-4122-A093-F42D74C9DDE1}" destId="{72385A20-2B90-4993-957D-35A911BB0753}" srcOrd="2" destOrd="0" presId="urn:microsoft.com/office/officeart/2005/8/layout/orgChart1"/>
    <dgm:cxn modelId="{9EEC17D9-B419-4FA2-A3ED-23041AD4A0B4}" type="presParOf" srcId="{00C5A8F5-16AF-4122-A093-F42D74C9DDE1}" destId="{F4B91FEC-82A2-40BB-A58C-788D9FBE803E}" srcOrd="3" destOrd="0" presId="urn:microsoft.com/office/officeart/2005/8/layout/orgChart1"/>
    <dgm:cxn modelId="{40E36586-6BB1-4F0B-BC8A-564B9D52E04C}" type="presParOf" srcId="{F4B91FEC-82A2-40BB-A58C-788D9FBE803E}" destId="{6685F30A-C311-4D63-A462-2251B3653CFE}" srcOrd="0" destOrd="0" presId="urn:microsoft.com/office/officeart/2005/8/layout/orgChart1"/>
    <dgm:cxn modelId="{4CE15DA2-6A8E-4419-A828-F515CFF1C906}" type="presParOf" srcId="{6685F30A-C311-4D63-A462-2251B3653CFE}" destId="{7DAF8F81-C975-448B-ADB0-CC12962C2609}" srcOrd="0" destOrd="0" presId="urn:microsoft.com/office/officeart/2005/8/layout/orgChart1"/>
    <dgm:cxn modelId="{233BA719-1A23-4216-8CB1-8583CC06B5B7}" type="presParOf" srcId="{6685F30A-C311-4D63-A462-2251B3653CFE}" destId="{A39D792C-7A8F-4A75-99B7-DA4E432C6EE2}" srcOrd="1" destOrd="0" presId="urn:microsoft.com/office/officeart/2005/8/layout/orgChart1"/>
    <dgm:cxn modelId="{457BDB10-4295-4EED-BED7-A38DA013744F}" type="presParOf" srcId="{F4B91FEC-82A2-40BB-A58C-788D9FBE803E}" destId="{4FB06118-4459-4ECC-BD4C-DCC0301E019C}" srcOrd="1" destOrd="0" presId="urn:microsoft.com/office/officeart/2005/8/layout/orgChart1"/>
    <dgm:cxn modelId="{05B37367-75C8-4B75-A218-43666CFF081A}" type="presParOf" srcId="{F4B91FEC-82A2-40BB-A58C-788D9FBE803E}" destId="{098384FA-9442-454A-8917-5FFCD510372E}" srcOrd="2" destOrd="0" presId="urn:microsoft.com/office/officeart/2005/8/layout/orgChart1"/>
    <dgm:cxn modelId="{5B97E423-60BC-40DE-B260-DB935FF29528}" type="presParOf" srcId="{00C5A8F5-16AF-4122-A093-F42D74C9DDE1}" destId="{84D4AAAF-BD48-425E-9F16-1F2C2EE57557}" srcOrd="4" destOrd="0" presId="urn:microsoft.com/office/officeart/2005/8/layout/orgChart1"/>
    <dgm:cxn modelId="{9B6FDBA4-DF79-4D3A-B1BA-4052DD37E089}" type="presParOf" srcId="{00C5A8F5-16AF-4122-A093-F42D74C9DDE1}" destId="{1555E9E4-237C-4465-86E1-15FA84D7C348}" srcOrd="5" destOrd="0" presId="urn:microsoft.com/office/officeart/2005/8/layout/orgChart1"/>
    <dgm:cxn modelId="{8623E6A7-431B-40B4-B26E-86B783139B70}" type="presParOf" srcId="{1555E9E4-237C-4465-86E1-15FA84D7C348}" destId="{544976C4-34DC-49B0-A218-26586C306F5C}" srcOrd="0" destOrd="0" presId="urn:microsoft.com/office/officeart/2005/8/layout/orgChart1"/>
    <dgm:cxn modelId="{8B832C16-2E09-4810-B197-4AEE3F5BBBBF}" type="presParOf" srcId="{544976C4-34DC-49B0-A218-26586C306F5C}" destId="{3D589CB5-0102-441F-92EF-3B1C951D4F4C}" srcOrd="0" destOrd="0" presId="urn:microsoft.com/office/officeart/2005/8/layout/orgChart1"/>
    <dgm:cxn modelId="{6E3E0E0A-0439-4EAE-ADC1-C57AD266151E}" type="presParOf" srcId="{544976C4-34DC-49B0-A218-26586C306F5C}" destId="{8F203695-0610-41ED-A098-193005FDD736}" srcOrd="1" destOrd="0" presId="urn:microsoft.com/office/officeart/2005/8/layout/orgChart1"/>
    <dgm:cxn modelId="{05ED09B5-E60C-47A3-8347-E765533344EC}" type="presParOf" srcId="{1555E9E4-237C-4465-86E1-15FA84D7C348}" destId="{6CF7C032-21B2-4FD7-B34C-6C1FFC69F82F}" srcOrd="1" destOrd="0" presId="urn:microsoft.com/office/officeart/2005/8/layout/orgChart1"/>
    <dgm:cxn modelId="{E727B3AD-5AE4-469B-9A68-4E0E59B5692E}" type="presParOf" srcId="{1555E9E4-237C-4465-86E1-15FA84D7C348}" destId="{DE76893F-790A-46B2-B741-EEEB1CC412FF}" srcOrd="2" destOrd="0" presId="urn:microsoft.com/office/officeart/2005/8/layout/orgChart1"/>
    <dgm:cxn modelId="{0138F3E0-F017-414E-84A7-235BC4C48CBD}" type="presParOf" srcId="{ABA545EC-14AE-43C2-BC9A-33D17C7DD382}" destId="{C738AF46-2702-4EDB-8211-348C527084D4}" srcOrd="2" destOrd="0" presId="urn:microsoft.com/office/officeart/2005/8/layout/orgChart1"/>
    <dgm:cxn modelId="{00271C28-016C-4262-9E85-576F2A0C541B}" type="presParOf" srcId="{AC5F06FB-28D5-4774-9C4B-F661CA7D586B}" destId="{BE1141A5-996C-43D2-B6F0-D6A7146863D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4AAAF-BD48-425E-9F16-1F2C2EE57557}">
      <dsp:nvSpPr>
        <dsp:cNvPr id="0" name=""/>
        <dsp:cNvSpPr/>
      </dsp:nvSpPr>
      <dsp:spPr>
        <a:xfrm>
          <a:off x="7416970" y="2205437"/>
          <a:ext cx="225195" cy="2822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2450"/>
              </a:lnTo>
              <a:lnTo>
                <a:pt x="225195" y="28224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385A20-2B90-4993-957D-35A911BB0753}">
      <dsp:nvSpPr>
        <dsp:cNvPr id="0" name=""/>
        <dsp:cNvSpPr/>
      </dsp:nvSpPr>
      <dsp:spPr>
        <a:xfrm>
          <a:off x="7416970" y="2205437"/>
          <a:ext cx="225195" cy="1756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6525"/>
              </a:lnTo>
              <a:lnTo>
                <a:pt x="225195" y="17565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0D748-C535-4385-9A9F-284A37923E0D}">
      <dsp:nvSpPr>
        <dsp:cNvPr id="0" name=""/>
        <dsp:cNvSpPr/>
      </dsp:nvSpPr>
      <dsp:spPr>
        <a:xfrm>
          <a:off x="7416970" y="2205437"/>
          <a:ext cx="225195" cy="690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0599"/>
              </a:lnTo>
              <a:lnTo>
                <a:pt x="225195" y="6905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4E61C7-9864-444F-9F2E-43694B160A71}">
      <dsp:nvSpPr>
        <dsp:cNvPr id="0" name=""/>
        <dsp:cNvSpPr/>
      </dsp:nvSpPr>
      <dsp:spPr>
        <a:xfrm>
          <a:off x="4384337" y="1139511"/>
          <a:ext cx="3633154" cy="315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36"/>
              </a:lnTo>
              <a:lnTo>
                <a:pt x="3633154" y="157636"/>
              </a:lnTo>
              <a:lnTo>
                <a:pt x="3633154" y="3152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1B6BB4-A083-4FA5-B7E8-D32DB977A3E7}">
      <dsp:nvSpPr>
        <dsp:cNvPr id="0" name=""/>
        <dsp:cNvSpPr/>
      </dsp:nvSpPr>
      <dsp:spPr>
        <a:xfrm>
          <a:off x="5600393" y="2205437"/>
          <a:ext cx="225195" cy="3888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8376"/>
              </a:lnTo>
              <a:lnTo>
                <a:pt x="225195" y="38883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6C0B53-EBA7-4992-B3BB-86F49ED4FF48}">
      <dsp:nvSpPr>
        <dsp:cNvPr id="0" name=""/>
        <dsp:cNvSpPr/>
      </dsp:nvSpPr>
      <dsp:spPr>
        <a:xfrm>
          <a:off x="5600393" y="2205437"/>
          <a:ext cx="225195" cy="2822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2450"/>
              </a:lnTo>
              <a:lnTo>
                <a:pt x="225195" y="28224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F53133-A1C4-47B3-9C82-1768615C28E0}">
      <dsp:nvSpPr>
        <dsp:cNvPr id="0" name=""/>
        <dsp:cNvSpPr/>
      </dsp:nvSpPr>
      <dsp:spPr>
        <a:xfrm>
          <a:off x="5600393" y="2205437"/>
          <a:ext cx="225195" cy="1756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6525"/>
              </a:lnTo>
              <a:lnTo>
                <a:pt x="225195" y="17565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6EB0F5-D4A4-4295-8608-F2D427296976}">
      <dsp:nvSpPr>
        <dsp:cNvPr id="0" name=""/>
        <dsp:cNvSpPr/>
      </dsp:nvSpPr>
      <dsp:spPr>
        <a:xfrm>
          <a:off x="5600393" y="2205437"/>
          <a:ext cx="225195" cy="690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0599"/>
              </a:lnTo>
              <a:lnTo>
                <a:pt x="225195" y="6905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E47067-DCD3-4330-87DB-E4E4EFA882A7}">
      <dsp:nvSpPr>
        <dsp:cNvPr id="0" name=""/>
        <dsp:cNvSpPr/>
      </dsp:nvSpPr>
      <dsp:spPr>
        <a:xfrm>
          <a:off x="4384337" y="1139511"/>
          <a:ext cx="1816577" cy="315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36"/>
              </a:lnTo>
              <a:lnTo>
                <a:pt x="1816577" y="157636"/>
              </a:lnTo>
              <a:lnTo>
                <a:pt x="1816577" y="3152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156AD-7D14-43F1-9F4E-0E5D9D654E59}">
      <dsp:nvSpPr>
        <dsp:cNvPr id="0" name=""/>
        <dsp:cNvSpPr/>
      </dsp:nvSpPr>
      <dsp:spPr>
        <a:xfrm>
          <a:off x="3783815" y="2205437"/>
          <a:ext cx="225195" cy="3888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8376"/>
              </a:lnTo>
              <a:lnTo>
                <a:pt x="225195" y="38883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087883-354F-40FE-9767-BFD58B8FBC1E}">
      <dsp:nvSpPr>
        <dsp:cNvPr id="0" name=""/>
        <dsp:cNvSpPr/>
      </dsp:nvSpPr>
      <dsp:spPr>
        <a:xfrm>
          <a:off x="3783815" y="2205437"/>
          <a:ext cx="225195" cy="2822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2450"/>
              </a:lnTo>
              <a:lnTo>
                <a:pt x="225195" y="28224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3265F-71C9-42F9-A4AC-E73F3FF1D19C}">
      <dsp:nvSpPr>
        <dsp:cNvPr id="0" name=""/>
        <dsp:cNvSpPr/>
      </dsp:nvSpPr>
      <dsp:spPr>
        <a:xfrm>
          <a:off x="3783815" y="2205437"/>
          <a:ext cx="225195" cy="1756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6525"/>
              </a:lnTo>
              <a:lnTo>
                <a:pt x="225195" y="17565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B2DD8-7915-496D-962E-149B706B42FE}">
      <dsp:nvSpPr>
        <dsp:cNvPr id="0" name=""/>
        <dsp:cNvSpPr/>
      </dsp:nvSpPr>
      <dsp:spPr>
        <a:xfrm>
          <a:off x="3783815" y="2205437"/>
          <a:ext cx="225195" cy="690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0599"/>
              </a:lnTo>
              <a:lnTo>
                <a:pt x="225195" y="6905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A3E753-6991-4627-BBE5-AB4DD6CE25F6}">
      <dsp:nvSpPr>
        <dsp:cNvPr id="0" name=""/>
        <dsp:cNvSpPr/>
      </dsp:nvSpPr>
      <dsp:spPr>
        <a:xfrm>
          <a:off x="4338617" y="1139511"/>
          <a:ext cx="91440" cy="3152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52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23A43-1520-4412-9317-99637AA9DC36}">
      <dsp:nvSpPr>
        <dsp:cNvPr id="0" name=""/>
        <dsp:cNvSpPr/>
      </dsp:nvSpPr>
      <dsp:spPr>
        <a:xfrm>
          <a:off x="1967238" y="2205437"/>
          <a:ext cx="225195" cy="690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0599"/>
              </a:lnTo>
              <a:lnTo>
                <a:pt x="225195" y="6905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AD165-B187-4D4C-9323-0CDAACFB9A4B}">
      <dsp:nvSpPr>
        <dsp:cNvPr id="0" name=""/>
        <dsp:cNvSpPr/>
      </dsp:nvSpPr>
      <dsp:spPr>
        <a:xfrm>
          <a:off x="2567759" y="1139511"/>
          <a:ext cx="1816577" cy="315273"/>
        </a:xfrm>
        <a:custGeom>
          <a:avLst/>
          <a:gdLst/>
          <a:ahLst/>
          <a:cxnLst/>
          <a:rect l="0" t="0" r="0" b="0"/>
          <a:pathLst>
            <a:path>
              <a:moveTo>
                <a:pt x="1816577" y="0"/>
              </a:moveTo>
              <a:lnTo>
                <a:pt x="1816577" y="157636"/>
              </a:lnTo>
              <a:lnTo>
                <a:pt x="0" y="157636"/>
              </a:lnTo>
              <a:lnTo>
                <a:pt x="0" y="3152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D0B32F-8073-4C72-A687-0A84EA2F5971}">
      <dsp:nvSpPr>
        <dsp:cNvPr id="0" name=""/>
        <dsp:cNvSpPr/>
      </dsp:nvSpPr>
      <dsp:spPr>
        <a:xfrm>
          <a:off x="751182" y="1139511"/>
          <a:ext cx="3633154" cy="315273"/>
        </a:xfrm>
        <a:custGeom>
          <a:avLst/>
          <a:gdLst/>
          <a:ahLst/>
          <a:cxnLst/>
          <a:rect l="0" t="0" r="0" b="0"/>
          <a:pathLst>
            <a:path>
              <a:moveTo>
                <a:pt x="3633154" y="0"/>
              </a:moveTo>
              <a:lnTo>
                <a:pt x="3633154" y="157636"/>
              </a:lnTo>
              <a:lnTo>
                <a:pt x="0" y="157636"/>
              </a:lnTo>
              <a:lnTo>
                <a:pt x="0" y="3152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242C1E-9F28-4930-8E02-4FA05B2EF950}">
      <dsp:nvSpPr>
        <dsp:cNvPr id="0" name=""/>
        <dsp:cNvSpPr/>
      </dsp:nvSpPr>
      <dsp:spPr>
        <a:xfrm>
          <a:off x="3633685" y="388859"/>
          <a:ext cx="1501303" cy="7506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Онтогенез семенных растений</a:t>
          </a:r>
          <a:endParaRPr lang="ru-RU" sz="1100" kern="1200" dirty="0"/>
        </a:p>
      </dsp:txBody>
      <dsp:txXfrm>
        <a:off x="3633685" y="388859"/>
        <a:ext cx="1501303" cy="750651"/>
      </dsp:txXfrm>
    </dsp:sp>
    <dsp:sp modelId="{508275FB-B242-442C-9D13-C0BC51BDA561}">
      <dsp:nvSpPr>
        <dsp:cNvPr id="0" name=""/>
        <dsp:cNvSpPr/>
      </dsp:nvSpPr>
      <dsp:spPr>
        <a:xfrm>
          <a:off x="530" y="1454785"/>
          <a:ext cx="1501303" cy="7506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Эмбриональный период</a:t>
          </a:r>
          <a:endParaRPr lang="ru-RU" sz="1100" kern="1200" dirty="0"/>
        </a:p>
      </dsp:txBody>
      <dsp:txXfrm>
        <a:off x="530" y="1454785"/>
        <a:ext cx="1501303" cy="750651"/>
      </dsp:txXfrm>
    </dsp:sp>
    <dsp:sp modelId="{C7F6027B-D3E5-4829-9158-796664823C8D}">
      <dsp:nvSpPr>
        <dsp:cNvPr id="0" name=""/>
        <dsp:cNvSpPr/>
      </dsp:nvSpPr>
      <dsp:spPr>
        <a:xfrm>
          <a:off x="1817107" y="1454785"/>
          <a:ext cx="1501303" cy="7506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Латентный период</a:t>
          </a:r>
          <a:endParaRPr lang="ru-RU" sz="1100" kern="1200" dirty="0"/>
        </a:p>
      </dsp:txBody>
      <dsp:txXfrm>
        <a:off x="1817107" y="1454785"/>
        <a:ext cx="1501303" cy="750651"/>
      </dsp:txXfrm>
    </dsp:sp>
    <dsp:sp modelId="{38278699-7556-4339-A5A8-9219875D71B0}">
      <dsp:nvSpPr>
        <dsp:cNvPr id="0" name=""/>
        <dsp:cNvSpPr/>
      </dsp:nvSpPr>
      <dsp:spPr>
        <a:xfrm>
          <a:off x="2192433" y="2520711"/>
          <a:ext cx="1501303" cy="7506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Семена</a:t>
          </a:r>
          <a:endParaRPr lang="ru-RU" sz="1100" kern="1200" dirty="0"/>
        </a:p>
      </dsp:txBody>
      <dsp:txXfrm>
        <a:off x="2192433" y="2520711"/>
        <a:ext cx="1501303" cy="750651"/>
      </dsp:txXfrm>
    </dsp:sp>
    <dsp:sp modelId="{D49B514E-2BE4-4570-9171-33CCA1BA36A9}">
      <dsp:nvSpPr>
        <dsp:cNvPr id="0" name=""/>
        <dsp:cNvSpPr/>
      </dsp:nvSpPr>
      <dsp:spPr>
        <a:xfrm>
          <a:off x="3633685" y="1454785"/>
          <a:ext cx="1501303" cy="7506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/>
            <a:t>Прегенеративный</a:t>
          </a:r>
          <a:r>
            <a:rPr lang="ru-RU" sz="1100" kern="1200" dirty="0" smtClean="0"/>
            <a:t> период</a:t>
          </a:r>
          <a:endParaRPr lang="ru-RU" sz="1100" kern="1200" dirty="0"/>
        </a:p>
      </dsp:txBody>
      <dsp:txXfrm>
        <a:off x="3633685" y="1454785"/>
        <a:ext cx="1501303" cy="750651"/>
      </dsp:txXfrm>
    </dsp:sp>
    <dsp:sp modelId="{E8728E34-4885-4592-88F8-DF696FF95468}">
      <dsp:nvSpPr>
        <dsp:cNvPr id="0" name=""/>
        <dsp:cNvSpPr/>
      </dsp:nvSpPr>
      <dsp:spPr>
        <a:xfrm>
          <a:off x="4009011" y="2520711"/>
          <a:ext cx="1501303" cy="7506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Проростки</a:t>
          </a:r>
          <a:endParaRPr lang="ru-RU" sz="1100" kern="1200" dirty="0"/>
        </a:p>
      </dsp:txBody>
      <dsp:txXfrm>
        <a:off x="4009011" y="2520711"/>
        <a:ext cx="1501303" cy="750651"/>
      </dsp:txXfrm>
    </dsp:sp>
    <dsp:sp modelId="{7E880086-FDAF-4EFC-A70D-591CF115B479}">
      <dsp:nvSpPr>
        <dsp:cNvPr id="0" name=""/>
        <dsp:cNvSpPr/>
      </dsp:nvSpPr>
      <dsp:spPr>
        <a:xfrm>
          <a:off x="4009011" y="3586636"/>
          <a:ext cx="1501303" cy="7506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Ювенильные растения</a:t>
          </a:r>
          <a:endParaRPr lang="ru-RU" sz="1100" kern="1200" dirty="0"/>
        </a:p>
      </dsp:txBody>
      <dsp:txXfrm>
        <a:off x="4009011" y="3586636"/>
        <a:ext cx="1501303" cy="750651"/>
      </dsp:txXfrm>
    </dsp:sp>
    <dsp:sp modelId="{FF8E6B03-3E93-4A1D-8932-0BC7303E1E6B}">
      <dsp:nvSpPr>
        <dsp:cNvPr id="0" name=""/>
        <dsp:cNvSpPr/>
      </dsp:nvSpPr>
      <dsp:spPr>
        <a:xfrm>
          <a:off x="4009011" y="4652562"/>
          <a:ext cx="1501303" cy="7506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/>
            <a:t>Имматурные</a:t>
          </a:r>
          <a:r>
            <a:rPr lang="ru-RU" sz="1100" kern="1200" dirty="0" smtClean="0"/>
            <a:t> растения</a:t>
          </a:r>
          <a:endParaRPr lang="ru-RU" sz="1100" kern="1200" dirty="0"/>
        </a:p>
      </dsp:txBody>
      <dsp:txXfrm>
        <a:off x="4009011" y="4652562"/>
        <a:ext cx="1501303" cy="750651"/>
      </dsp:txXfrm>
    </dsp:sp>
    <dsp:sp modelId="{96421FF0-424E-4BA6-AD49-6D40172D4AED}">
      <dsp:nvSpPr>
        <dsp:cNvPr id="0" name=""/>
        <dsp:cNvSpPr/>
      </dsp:nvSpPr>
      <dsp:spPr>
        <a:xfrm>
          <a:off x="4009011" y="5718488"/>
          <a:ext cx="1501303" cy="7506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/>
            <a:t>Виргинильные</a:t>
          </a:r>
          <a:r>
            <a:rPr lang="ru-RU" sz="1100" kern="1200" dirty="0" smtClean="0"/>
            <a:t> растения</a:t>
          </a:r>
          <a:endParaRPr lang="ru-RU" sz="1100" kern="1200" dirty="0"/>
        </a:p>
      </dsp:txBody>
      <dsp:txXfrm>
        <a:off x="4009011" y="5718488"/>
        <a:ext cx="1501303" cy="750651"/>
      </dsp:txXfrm>
    </dsp:sp>
    <dsp:sp modelId="{B6E18458-8494-4E8B-A0ED-637A577BD8DF}">
      <dsp:nvSpPr>
        <dsp:cNvPr id="0" name=""/>
        <dsp:cNvSpPr/>
      </dsp:nvSpPr>
      <dsp:spPr>
        <a:xfrm>
          <a:off x="5450262" y="1454785"/>
          <a:ext cx="1501303" cy="7506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Генеративный период</a:t>
          </a:r>
          <a:endParaRPr lang="ru-RU" sz="1100" kern="1200" dirty="0"/>
        </a:p>
      </dsp:txBody>
      <dsp:txXfrm>
        <a:off x="5450262" y="1454785"/>
        <a:ext cx="1501303" cy="750651"/>
      </dsp:txXfrm>
    </dsp:sp>
    <dsp:sp modelId="{9402651D-98C1-49BC-B11A-3981C8C8651A}">
      <dsp:nvSpPr>
        <dsp:cNvPr id="0" name=""/>
        <dsp:cNvSpPr/>
      </dsp:nvSpPr>
      <dsp:spPr>
        <a:xfrm>
          <a:off x="5825588" y="2520711"/>
          <a:ext cx="1501303" cy="7506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/>
            <a:t>Скрытогенеративные</a:t>
          </a:r>
          <a:r>
            <a:rPr lang="ru-RU" sz="1100" kern="1200" dirty="0" smtClean="0"/>
            <a:t> растения</a:t>
          </a:r>
          <a:endParaRPr lang="ru-RU" sz="1100" kern="1200" dirty="0"/>
        </a:p>
      </dsp:txBody>
      <dsp:txXfrm>
        <a:off x="5825588" y="2520711"/>
        <a:ext cx="1501303" cy="750651"/>
      </dsp:txXfrm>
    </dsp:sp>
    <dsp:sp modelId="{5B7C996C-5DF4-447B-8C38-BD5C6AC51D57}">
      <dsp:nvSpPr>
        <dsp:cNvPr id="0" name=""/>
        <dsp:cNvSpPr/>
      </dsp:nvSpPr>
      <dsp:spPr>
        <a:xfrm>
          <a:off x="5825588" y="3586636"/>
          <a:ext cx="1501303" cy="7506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Молодые генеративные растения</a:t>
          </a:r>
          <a:endParaRPr lang="ru-RU" sz="1100" kern="1200" dirty="0"/>
        </a:p>
      </dsp:txBody>
      <dsp:txXfrm>
        <a:off x="5825588" y="3586636"/>
        <a:ext cx="1501303" cy="750651"/>
      </dsp:txXfrm>
    </dsp:sp>
    <dsp:sp modelId="{920B0CB6-0196-4AA9-82BC-B9933C4458C9}">
      <dsp:nvSpPr>
        <dsp:cNvPr id="0" name=""/>
        <dsp:cNvSpPr/>
      </dsp:nvSpPr>
      <dsp:spPr>
        <a:xfrm>
          <a:off x="5825588" y="4652562"/>
          <a:ext cx="1501303" cy="7506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Зрелые генеративные растения</a:t>
          </a:r>
          <a:endParaRPr lang="ru-RU" sz="1100" kern="1200" dirty="0"/>
        </a:p>
      </dsp:txBody>
      <dsp:txXfrm>
        <a:off x="5825588" y="4652562"/>
        <a:ext cx="1501303" cy="750651"/>
      </dsp:txXfrm>
    </dsp:sp>
    <dsp:sp modelId="{EA45379A-4E5D-4C69-87F8-168FBAD48F87}">
      <dsp:nvSpPr>
        <dsp:cNvPr id="0" name=""/>
        <dsp:cNvSpPr/>
      </dsp:nvSpPr>
      <dsp:spPr>
        <a:xfrm>
          <a:off x="5825588" y="5718488"/>
          <a:ext cx="1501303" cy="7506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Старые генеративные растения</a:t>
          </a:r>
          <a:endParaRPr lang="ru-RU" sz="1100" kern="1200" dirty="0"/>
        </a:p>
      </dsp:txBody>
      <dsp:txXfrm>
        <a:off x="5825588" y="5718488"/>
        <a:ext cx="1501303" cy="750651"/>
      </dsp:txXfrm>
    </dsp:sp>
    <dsp:sp modelId="{83127C01-9BC8-4E29-B81D-579EADFD9022}">
      <dsp:nvSpPr>
        <dsp:cNvPr id="0" name=""/>
        <dsp:cNvSpPr/>
      </dsp:nvSpPr>
      <dsp:spPr>
        <a:xfrm>
          <a:off x="7266840" y="1454785"/>
          <a:ext cx="1501303" cy="7506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/>
            <a:t>Постгенеративный</a:t>
          </a:r>
          <a:r>
            <a:rPr lang="ru-RU" sz="1100" kern="1200" dirty="0" smtClean="0"/>
            <a:t> период</a:t>
          </a:r>
          <a:endParaRPr lang="ru-RU" sz="1100" kern="1200" dirty="0"/>
        </a:p>
      </dsp:txBody>
      <dsp:txXfrm>
        <a:off x="7266840" y="1454785"/>
        <a:ext cx="1501303" cy="750651"/>
      </dsp:txXfrm>
    </dsp:sp>
    <dsp:sp modelId="{0956BFEE-0FC3-4FC8-8BE8-80C50B041B3B}">
      <dsp:nvSpPr>
        <dsp:cNvPr id="0" name=""/>
        <dsp:cNvSpPr/>
      </dsp:nvSpPr>
      <dsp:spPr>
        <a:xfrm>
          <a:off x="7642166" y="2520711"/>
          <a:ext cx="1501303" cy="7506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/>
            <a:t>Субсенильные</a:t>
          </a:r>
          <a:r>
            <a:rPr lang="ru-RU" sz="1100" kern="1200" dirty="0" smtClean="0"/>
            <a:t> растения</a:t>
          </a:r>
          <a:endParaRPr lang="ru-RU" sz="1100" kern="1200" dirty="0"/>
        </a:p>
      </dsp:txBody>
      <dsp:txXfrm>
        <a:off x="7642166" y="2520711"/>
        <a:ext cx="1501303" cy="750651"/>
      </dsp:txXfrm>
    </dsp:sp>
    <dsp:sp modelId="{7DAF8F81-C975-448B-ADB0-CC12962C2609}">
      <dsp:nvSpPr>
        <dsp:cNvPr id="0" name=""/>
        <dsp:cNvSpPr/>
      </dsp:nvSpPr>
      <dsp:spPr>
        <a:xfrm>
          <a:off x="7642166" y="3586636"/>
          <a:ext cx="1501303" cy="7506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Сенильные растения</a:t>
          </a:r>
          <a:endParaRPr lang="ru-RU" sz="1100" kern="1200" dirty="0"/>
        </a:p>
      </dsp:txBody>
      <dsp:txXfrm>
        <a:off x="7642166" y="3586636"/>
        <a:ext cx="1501303" cy="750651"/>
      </dsp:txXfrm>
    </dsp:sp>
    <dsp:sp modelId="{3D589CB5-0102-441F-92EF-3B1C951D4F4C}">
      <dsp:nvSpPr>
        <dsp:cNvPr id="0" name=""/>
        <dsp:cNvSpPr/>
      </dsp:nvSpPr>
      <dsp:spPr>
        <a:xfrm>
          <a:off x="7642166" y="4652562"/>
          <a:ext cx="1501303" cy="7506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Отмирающие растения</a:t>
          </a:r>
          <a:endParaRPr lang="ru-RU" sz="1100" kern="1200" dirty="0"/>
        </a:p>
      </dsp:txBody>
      <dsp:txXfrm>
        <a:off x="7642166" y="4652562"/>
        <a:ext cx="1501303" cy="750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984A-2BAC-427C-ABE4-ADB92D7B3AFF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EE93-5C83-4769-A62C-0074AE29AF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984A-2BAC-427C-ABE4-ADB92D7B3AFF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EE93-5C83-4769-A62C-0074AE29A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984A-2BAC-427C-ABE4-ADB92D7B3AFF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EE93-5C83-4769-A62C-0074AE29A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984A-2BAC-427C-ABE4-ADB92D7B3AFF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EE93-5C83-4769-A62C-0074AE29A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984A-2BAC-427C-ABE4-ADB92D7B3AFF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EE93-5C83-4769-A62C-0074AE29AF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984A-2BAC-427C-ABE4-ADB92D7B3AFF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EE93-5C83-4769-A62C-0074AE29A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984A-2BAC-427C-ABE4-ADB92D7B3AFF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EE93-5C83-4769-A62C-0074AE29A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984A-2BAC-427C-ABE4-ADB92D7B3AFF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EE93-5C83-4769-A62C-0074AE29A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984A-2BAC-427C-ABE4-ADB92D7B3AFF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EE93-5C83-4769-A62C-0074AE29A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984A-2BAC-427C-ABE4-ADB92D7B3AFF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EE93-5C83-4769-A62C-0074AE29A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984A-2BAC-427C-ABE4-ADB92D7B3AFF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7FEE93-5C83-4769-A62C-0074AE29AFB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D0984A-2BAC-427C-ABE4-ADB92D7B3AFF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7FEE93-5C83-4769-A62C-0074AE29AFBA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Основы популяционной биологии растений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839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animalkingdom.su/books/item/f00/s00/z0000035/pic/000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4236"/>
            <a:ext cx="8208912" cy="597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649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Важнейшие популяционные показатели периода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Важнейшими популяционными показателями эмбрионального периода являются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потенциальная семенная продуктивность (ПСП), то есть число семязачатков, образующихся на любую счётную единицу – цветок, побег, особь и т.д.;</a:t>
            </a:r>
          </a:p>
          <a:p>
            <a:pPr marL="514350" indent="-514350">
              <a:buAutoNum type="arabicParenR"/>
            </a:pPr>
            <a:r>
              <a:rPr lang="ru-RU" dirty="0" smtClean="0"/>
              <a:t>реальная семенная продуктивность (РСП), то есть число жизнеспособных семян, продуцируемых счётной единицей;</a:t>
            </a:r>
          </a:p>
          <a:p>
            <a:pPr marL="514350" indent="-514350">
              <a:buAutoNum type="arabicParenR"/>
            </a:pPr>
            <a:r>
              <a:rPr lang="ru-RU" dirty="0" smtClean="0"/>
              <a:t>процент (коэффициент) </a:t>
            </a:r>
            <a:r>
              <a:rPr lang="ru-RU" dirty="0" err="1" smtClean="0"/>
              <a:t>семенификации</a:t>
            </a:r>
            <a:r>
              <a:rPr lang="ru-RU" dirty="0" smtClean="0"/>
              <a:t> – отношение РСП к ПСП, взятое в процентах.</a:t>
            </a:r>
          </a:p>
          <a:p>
            <a:pPr marL="0" indent="0">
              <a:buNone/>
            </a:pPr>
            <a:r>
              <a:rPr lang="ru-RU" dirty="0" smtClean="0"/>
              <a:t>Часто также дополнительно изучают фертильность пыльцы и зародышевых мешков.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289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Латентный период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Латентный период имеет одно онтогенетическое состояние – семена (</a:t>
            </a:r>
            <a:r>
              <a:rPr lang="en-US" dirty="0" smtClean="0"/>
              <a:t>se, </a:t>
            </a:r>
            <a:r>
              <a:rPr lang="ru-RU" dirty="0" smtClean="0"/>
              <a:t>или </a:t>
            </a:r>
            <a:r>
              <a:rPr lang="en-US" dirty="0" err="1" smtClean="0"/>
              <a:t>sm</a:t>
            </a:r>
            <a:r>
              <a:rPr lang="ru-RU" dirty="0" smtClean="0"/>
              <a:t>); при этом у семян разных растений этот период сильно различается по длительности, а также они отличаются по дружности этапа начала прорастания.</a:t>
            </a:r>
          </a:p>
          <a:p>
            <a:pPr marL="0" indent="0">
              <a:buNone/>
            </a:pPr>
            <a:r>
              <a:rPr lang="ru-RU" dirty="0" smtClean="0"/>
              <a:t>В результате наличия явления латентного периода формируется такая часть популяции, как почвенный банк семян, то есть запас семян данного вида растений в почве, способный к прорастанию в разные годы (сезонные периоды).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782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Прегенеративный</a:t>
            </a:r>
            <a:r>
              <a:rPr lang="ru-RU" dirty="0" smtClean="0"/>
              <a:t>, или </a:t>
            </a:r>
            <a:r>
              <a:rPr lang="ru-RU" dirty="0" err="1" smtClean="0"/>
              <a:t>виргинильный</a:t>
            </a:r>
            <a:r>
              <a:rPr lang="ru-RU" dirty="0" smtClean="0"/>
              <a:t>, период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Прегенеративный</a:t>
            </a:r>
            <a:r>
              <a:rPr lang="ru-RU" dirty="0" smtClean="0"/>
              <a:t> период включает следующие онтогенетические состояния:</a:t>
            </a:r>
          </a:p>
          <a:p>
            <a:pPr marL="514350" indent="-514350">
              <a:buAutoNum type="arabicParenR"/>
            </a:pPr>
            <a:r>
              <a:rPr lang="ru-RU" dirty="0" smtClean="0"/>
              <a:t>проростки, или всходы</a:t>
            </a:r>
            <a:r>
              <a:rPr lang="en-US" dirty="0" smtClean="0"/>
              <a:t> (</a:t>
            </a:r>
            <a:r>
              <a:rPr lang="en-US" dirty="0" err="1" smtClean="0"/>
              <a:t>pl</a:t>
            </a:r>
            <a:r>
              <a:rPr lang="ru-RU" dirty="0" smtClean="0"/>
              <a:t>, или </a:t>
            </a:r>
            <a:r>
              <a:rPr lang="en-US" dirty="0" smtClean="0"/>
              <a:t>p)</a:t>
            </a:r>
            <a:r>
              <a:rPr lang="ru-RU" dirty="0" smtClean="0"/>
              <a:t>,</a:t>
            </a:r>
            <a:r>
              <a:rPr lang="en-US" dirty="0" smtClean="0"/>
              <a:t> – </a:t>
            </a:r>
            <a:r>
              <a:rPr lang="ru-RU" dirty="0" smtClean="0"/>
              <a:t>молодые растения, имеющие смешанное авто- и гетеротрофное или же только гетеротрофное питание; морфологически у них присутствуют:</a:t>
            </a:r>
          </a:p>
          <a:p>
            <a:pPr lvl="1">
              <a:buFontTx/>
              <a:buChar char="-"/>
            </a:pPr>
            <a:r>
              <a:rPr lang="ru-RU" dirty="0" smtClean="0"/>
              <a:t>связь с семенем;</a:t>
            </a:r>
          </a:p>
          <a:p>
            <a:pPr lvl="1">
              <a:buFontTx/>
              <a:buChar char="-"/>
            </a:pPr>
            <a:r>
              <a:rPr lang="ru-RU" dirty="0" smtClean="0"/>
              <a:t>зародышевые структуры: семядоли, первичные корень и побег.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6570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Прегенеративный</a:t>
            </a:r>
            <a:r>
              <a:rPr lang="ru-RU" dirty="0" smtClean="0"/>
              <a:t>, или </a:t>
            </a:r>
            <a:r>
              <a:rPr lang="ru-RU" dirty="0" err="1" smtClean="0"/>
              <a:t>виргинильный</a:t>
            </a:r>
            <a:r>
              <a:rPr lang="ru-RU" dirty="0" smtClean="0"/>
              <a:t>, период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ru-RU" dirty="0" smtClean="0"/>
              <a:t>ювенильные растения (</a:t>
            </a:r>
            <a:r>
              <a:rPr lang="en-US" dirty="0" smtClean="0"/>
              <a:t>j</a:t>
            </a:r>
            <a:r>
              <a:rPr lang="ru-RU" dirty="0" smtClean="0"/>
              <a:t>) – молодые растения с простой организацией, резко отличной от таковой у взрослых </a:t>
            </a:r>
            <a:r>
              <a:rPr lang="ru-RU" dirty="0"/>
              <a:t>особей</a:t>
            </a:r>
            <a:r>
              <a:rPr lang="ru-RU" dirty="0" smtClean="0"/>
              <a:t>; связь с семенем теряется, но семядоли могут присутствовать, обычно также сохраняются зародышевые корень и побег; появляются новые структуры и признаки:</a:t>
            </a:r>
          </a:p>
          <a:p>
            <a:pPr lvl="1">
              <a:buFontTx/>
              <a:buChar char="-"/>
            </a:pPr>
            <a:r>
              <a:rPr lang="ru-RU" dirty="0" smtClean="0"/>
              <a:t>листья (иной формы и типа, нежели у взрослых);</a:t>
            </a:r>
          </a:p>
          <a:p>
            <a:pPr lvl="1">
              <a:buFontTx/>
              <a:buChar char="-"/>
            </a:pPr>
            <a:r>
              <a:rPr lang="ru-RU" dirty="0" smtClean="0"/>
              <a:t>свой тип нарастания, реже – ветвления (последнее часто отсутствует);</a:t>
            </a:r>
          </a:p>
          <a:p>
            <a:pPr lvl="1">
              <a:buFontTx/>
              <a:buChar char="-"/>
            </a:pPr>
            <a:r>
              <a:rPr lang="ru-RU" dirty="0" smtClean="0"/>
              <a:t>могут быть особенности на уровни корневой системы.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914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Прегенеративный</a:t>
            </a:r>
            <a:r>
              <a:rPr lang="ru-RU" dirty="0" smtClean="0"/>
              <a:t>, или </a:t>
            </a:r>
            <a:r>
              <a:rPr lang="ru-RU" dirty="0" err="1" smtClean="0"/>
              <a:t>виргинильный</a:t>
            </a:r>
            <a:r>
              <a:rPr lang="ru-RU" dirty="0" smtClean="0"/>
              <a:t>, период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ru-RU" dirty="0" err="1" smtClean="0"/>
              <a:t>имматурные</a:t>
            </a:r>
            <a:r>
              <a:rPr lang="ru-RU" dirty="0" smtClean="0"/>
              <a:t> растения (</a:t>
            </a:r>
            <a:r>
              <a:rPr lang="en-US" dirty="0" err="1" smtClean="0"/>
              <a:t>im</a:t>
            </a:r>
            <a:r>
              <a:rPr lang="ru-RU" dirty="0" smtClean="0"/>
              <a:t>) – растения, переходные от ювенильных к взрослым, часто сохраняющие отдельные элементы первичного побега, но также имеющие:</a:t>
            </a:r>
          </a:p>
          <a:p>
            <a:pPr lvl="1">
              <a:buFontTx/>
              <a:buChar char="-"/>
            </a:pPr>
            <a:r>
              <a:rPr lang="ru-RU" dirty="0" smtClean="0"/>
              <a:t>листья и корневые системы переходного (полувзрослого) типа;</a:t>
            </a:r>
          </a:p>
          <a:p>
            <a:pPr lvl="1">
              <a:buFontTx/>
              <a:buChar char="-"/>
            </a:pPr>
            <a:r>
              <a:rPr lang="ru-RU" dirty="0" smtClean="0"/>
              <a:t>отдельные взрослые черты в </a:t>
            </a:r>
            <a:r>
              <a:rPr lang="ru-RU" dirty="0" err="1" smtClean="0"/>
              <a:t>побеговых</a:t>
            </a:r>
            <a:r>
              <a:rPr lang="ru-RU" dirty="0" smtClean="0"/>
              <a:t> системах: меняется на взрослый тип нарастания, появляется ветвление и т.д.</a:t>
            </a:r>
          </a:p>
          <a:p>
            <a:pPr marL="0" indent="0">
              <a:buNone/>
            </a:pPr>
            <a:r>
              <a:rPr lang="ru-RU" dirty="0" smtClean="0"/>
              <a:t>Это онтогенетическое состояние не всегда возможно выделить.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663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Прегенеративный</a:t>
            </a:r>
            <a:r>
              <a:rPr lang="ru-RU" dirty="0" smtClean="0"/>
              <a:t>, или </a:t>
            </a:r>
            <a:r>
              <a:rPr lang="ru-RU" dirty="0" err="1" smtClean="0"/>
              <a:t>виргинильный</a:t>
            </a:r>
            <a:r>
              <a:rPr lang="ru-RU" dirty="0" smtClean="0"/>
              <a:t>, период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4"/>
            </a:pPr>
            <a:r>
              <a:rPr lang="ru-RU" dirty="0" err="1" smtClean="0"/>
              <a:t>виргинильные</a:t>
            </a:r>
            <a:r>
              <a:rPr lang="ru-RU" dirty="0" smtClean="0"/>
              <a:t>, или молодые вегетативные растения (</a:t>
            </a:r>
            <a:r>
              <a:rPr lang="en-US" dirty="0" smtClean="0"/>
              <a:t>v</a:t>
            </a:r>
            <a:r>
              <a:rPr lang="ru-RU" dirty="0" smtClean="0"/>
              <a:t>) – растения, внешне типичные для данного вида (имеют взрослые листья, особенности </a:t>
            </a:r>
            <a:r>
              <a:rPr lang="ru-RU" dirty="0" err="1" smtClean="0"/>
              <a:t>побеговой</a:t>
            </a:r>
            <a:r>
              <a:rPr lang="ru-RU" dirty="0" smtClean="0"/>
              <a:t> и корневой частей), но не имеющие генеративных органов.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Часто с этим онтогенетическим состоянием объединяют скрыто генеративные </a:t>
            </a:r>
            <a:r>
              <a:rPr lang="en-US" dirty="0" smtClean="0"/>
              <a:t>(g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r>
              <a:rPr lang="ru-RU" dirty="0" smtClean="0"/>
              <a:t> растения, у которых генеративные органы есть, но не развернулись из почек. В общем, в популяционных исследованиях </a:t>
            </a:r>
            <a:r>
              <a:rPr lang="en-US" dirty="0" smtClean="0"/>
              <a:t>g</a:t>
            </a:r>
            <a:r>
              <a:rPr lang="en-US" baseline="-25000" dirty="0" smtClean="0"/>
              <a:t>0</a:t>
            </a:r>
            <a:r>
              <a:rPr lang="ru-RU" dirty="0" smtClean="0"/>
              <a:t> выделяется редко.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8501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Важнейшие популяционные показатели периода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Важнейшими показателями периода является всхожесть семян (в процентах), где выделяют:</a:t>
            </a:r>
          </a:p>
          <a:p>
            <a:pPr>
              <a:buFontTx/>
              <a:buChar char="-"/>
            </a:pPr>
            <a:r>
              <a:rPr lang="ru-RU" dirty="0" smtClean="0"/>
              <a:t>лабораторную всхожесть, то есть такую всхожесть, которая определяется в лабораторных условиях;</a:t>
            </a:r>
          </a:p>
          <a:p>
            <a:pPr>
              <a:buFontTx/>
              <a:buChar char="-"/>
            </a:pPr>
            <a:r>
              <a:rPr lang="ru-RU" dirty="0" smtClean="0"/>
              <a:t>полевую всхожесть, то есть всхожесть семян в реальных условиях;</a:t>
            </a:r>
          </a:p>
          <a:p>
            <a:pPr marL="0" indent="0">
              <a:buNone/>
            </a:pPr>
            <a:r>
              <a:rPr lang="ru-RU" dirty="0" smtClean="0"/>
              <a:t>а также: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энергию прорастания, то есть насколько дружно прорастают семена (число проросших семян в единицу времени).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696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ours-nature.ru/img/5/image1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07" r="71204"/>
          <a:stretch/>
        </p:blipFill>
        <p:spPr bwMode="auto">
          <a:xfrm>
            <a:off x="3203848" y="1484784"/>
            <a:ext cx="2489117" cy="425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927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Генеративный период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В генеративном периоде (помимо редко выделяемого </a:t>
            </a:r>
            <a:r>
              <a:rPr lang="en-US" dirty="0" smtClean="0"/>
              <a:t>g</a:t>
            </a:r>
            <a:r>
              <a:rPr lang="en-US" baseline="-25000" dirty="0" smtClean="0"/>
              <a:t>0</a:t>
            </a:r>
            <a:r>
              <a:rPr lang="ru-RU" dirty="0" smtClean="0"/>
              <a:t>) выделяют три онтогенетические состояния:</a:t>
            </a:r>
          </a:p>
          <a:p>
            <a:pPr marL="514350" indent="-514350">
              <a:buAutoNum type="arabicParenR"/>
            </a:pPr>
            <a:r>
              <a:rPr lang="ru-RU" dirty="0" smtClean="0"/>
              <a:t>молодые генеративные (</a:t>
            </a:r>
            <a:r>
              <a:rPr lang="ru-RU" dirty="0" err="1" smtClean="0"/>
              <a:t>раннегенеративные</a:t>
            </a:r>
            <a:r>
              <a:rPr lang="ru-RU" dirty="0" smtClean="0"/>
              <a:t>) растения (</a:t>
            </a:r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r>
              <a:rPr lang="ru-RU" dirty="0" smtClean="0"/>
              <a:t>) – растения, у которых впервые появляются генеративные органы, а процессы новообразования превалируют над процессами отмирания.</a:t>
            </a:r>
          </a:p>
          <a:p>
            <a:pPr marL="514350" indent="-514350">
              <a:buAutoNum type="arabicParenR"/>
            </a:pPr>
            <a:r>
              <a:rPr lang="ru-RU" dirty="0" smtClean="0"/>
              <a:t>зрелые генеративные (средневозрастные) растения </a:t>
            </a:r>
            <a:r>
              <a:rPr lang="en-US" dirty="0" smtClean="0"/>
              <a:t>(g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ru-RU" dirty="0" smtClean="0"/>
              <a:t> – растения, у которых процессы новообразования уравновешены процессами отмирания.</a:t>
            </a:r>
          </a:p>
          <a:p>
            <a:pPr marL="0" indent="0">
              <a:buNone/>
            </a:pPr>
            <a:r>
              <a:rPr lang="ru-RU" dirty="0" smtClean="0"/>
              <a:t>Обычно к </a:t>
            </a:r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 (</a:t>
            </a:r>
            <a:r>
              <a:rPr lang="ru-RU" dirty="0" smtClean="0"/>
              <a:t>реже – к </a:t>
            </a:r>
            <a:r>
              <a:rPr lang="en-US" dirty="0" smtClean="0"/>
              <a:t>v </a:t>
            </a:r>
            <a:r>
              <a:rPr lang="ru-RU" dirty="0" smtClean="0"/>
              <a:t>или </a:t>
            </a:r>
            <a:r>
              <a:rPr lang="en-US" dirty="0" smtClean="0"/>
              <a:t>g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ru-RU" dirty="0" smtClean="0"/>
              <a:t> окончательно формируется жизненная форма.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619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0352" y="3794736"/>
            <a:ext cx="7772400" cy="1362456"/>
          </a:xfrm>
        </p:spPr>
        <p:txBody>
          <a:bodyPr/>
          <a:lstStyle/>
          <a:p>
            <a:r>
              <a:rPr lang="ru-RU" dirty="0" smtClean="0"/>
              <a:t>Онтогенез растений и важнейшие популяционные показатели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58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Генеративный период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ru-RU" dirty="0" smtClean="0"/>
              <a:t>старые генеративные (</a:t>
            </a:r>
            <a:r>
              <a:rPr lang="ru-RU" dirty="0" err="1" smtClean="0"/>
              <a:t>позднегенеративные</a:t>
            </a:r>
            <a:r>
              <a:rPr lang="ru-RU" dirty="0" smtClean="0"/>
              <a:t>) растения (</a:t>
            </a:r>
            <a:r>
              <a:rPr lang="en-US" dirty="0" smtClean="0"/>
              <a:t>g</a:t>
            </a:r>
            <a:r>
              <a:rPr lang="en-US" baseline="-25000" dirty="0" smtClean="0"/>
              <a:t>3</a:t>
            </a:r>
            <a:r>
              <a:rPr lang="ru-RU" dirty="0" smtClean="0"/>
              <a:t>) – растения, у которых процессы отмирания преобладают над процессами новообразования; иногда происходит упрощение жизненной формы.</a:t>
            </a:r>
          </a:p>
          <a:p>
            <a:pPr marL="0" indent="0">
              <a:buNone/>
            </a:pPr>
            <a:r>
              <a:rPr lang="ru-RU" dirty="0" smtClean="0"/>
              <a:t>В некоторых случаях растения, формально относящиеся к тому или иному онтогенетическому состоянию генеративного периода, в данный конкретный год не плодоносят. Их обычно относят к группе (не состоянию!) временно не цветущих (</a:t>
            </a:r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v, g</a:t>
            </a:r>
            <a:r>
              <a:rPr lang="en-US" baseline="-25000" dirty="0" smtClean="0"/>
              <a:t>2</a:t>
            </a:r>
            <a:r>
              <a:rPr lang="en-US" dirty="0" smtClean="0"/>
              <a:t>v, g</a:t>
            </a:r>
            <a:r>
              <a:rPr lang="en-US" baseline="-25000" dirty="0" smtClean="0"/>
              <a:t>3</a:t>
            </a:r>
            <a:r>
              <a:rPr lang="en-US" dirty="0" smtClean="0"/>
              <a:t>v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715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ours-nature.ru/img/5/image1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5" r="22079"/>
          <a:stretch/>
        </p:blipFill>
        <p:spPr bwMode="auto">
          <a:xfrm>
            <a:off x="2555776" y="1772816"/>
            <a:ext cx="3577104" cy="388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66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Постгенеративный</a:t>
            </a:r>
            <a:r>
              <a:rPr lang="ru-RU" dirty="0" smtClean="0"/>
              <a:t>, или сенильный, период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 smtClean="0"/>
              <a:t>Постгенеративный</a:t>
            </a:r>
            <a:r>
              <a:rPr lang="ru-RU" dirty="0" smtClean="0"/>
              <a:t> период включает три онтогенетических состояния: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err="1" smtClean="0"/>
              <a:t>субсенильные</a:t>
            </a:r>
            <a:r>
              <a:rPr lang="ru-RU" dirty="0" smtClean="0"/>
              <a:t>, или старые вегетативные, растения (</a:t>
            </a:r>
            <a:r>
              <a:rPr lang="en-US" dirty="0" err="1" smtClean="0"/>
              <a:t>ss</a:t>
            </a:r>
            <a:r>
              <a:rPr lang="ru-RU" dirty="0" smtClean="0"/>
              <a:t>) – растения с резким преобладанием процессов отмирания над новообразованием и отсутствием генеративных структур (хотя в некоторых случаях возможно наличие генеративных органов в почках); нередко:</a:t>
            </a:r>
          </a:p>
          <a:p>
            <a:pPr lvl="1">
              <a:buFontTx/>
              <a:buChar char="-"/>
            </a:pPr>
            <a:r>
              <a:rPr lang="ru-RU" dirty="0" smtClean="0"/>
              <a:t>упрощается жизненная форма (меняется способ нарастания, теряется способность к ветвлению);</a:t>
            </a:r>
          </a:p>
          <a:p>
            <a:pPr lvl="1">
              <a:buFontTx/>
              <a:buChar char="-"/>
            </a:pPr>
            <a:r>
              <a:rPr lang="ru-RU" dirty="0"/>
              <a:t>появляются листья </a:t>
            </a:r>
            <a:r>
              <a:rPr lang="ru-RU" dirty="0" smtClean="0"/>
              <a:t>переходного (</a:t>
            </a:r>
            <a:r>
              <a:rPr lang="ru-RU" dirty="0" err="1" smtClean="0"/>
              <a:t>имматурного</a:t>
            </a:r>
            <a:r>
              <a:rPr lang="ru-RU" dirty="0" smtClean="0"/>
              <a:t>) </a:t>
            </a:r>
            <a:r>
              <a:rPr lang="ru-RU" dirty="0"/>
              <a:t>типа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992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Постгенеративный</a:t>
            </a:r>
            <a:r>
              <a:rPr lang="ru-RU" dirty="0" smtClean="0"/>
              <a:t>, или сенильный, период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ru-RU" dirty="0" smtClean="0"/>
              <a:t>сенильные растения (</a:t>
            </a:r>
            <a:r>
              <a:rPr lang="en-US" dirty="0" smtClean="0"/>
              <a:t>s</a:t>
            </a:r>
            <a:r>
              <a:rPr lang="ru-RU" dirty="0" smtClean="0"/>
              <a:t>) – растения с предельно упрощённой жизненной формой, а также вторичным проявлением некоторых ювенильных черт строения (форма листьев, характер побегов и т.д.);</a:t>
            </a:r>
          </a:p>
          <a:p>
            <a:pPr marL="514350" indent="-514350">
              <a:buFont typeface="+mj-lt"/>
              <a:buAutoNum type="arabicParenR" startAt="2"/>
            </a:pPr>
            <a:r>
              <a:rPr lang="ru-RU" dirty="0" smtClean="0"/>
              <a:t>отмирающие растения</a:t>
            </a:r>
            <a:r>
              <a:rPr lang="en-US" dirty="0" smtClean="0"/>
              <a:t> (</a:t>
            </a:r>
            <a:r>
              <a:rPr lang="en-US" dirty="0" err="1" smtClean="0"/>
              <a:t>sc</a:t>
            </a:r>
            <a:r>
              <a:rPr lang="en-US" dirty="0" smtClean="0"/>
              <a:t>)</a:t>
            </a:r>
            <a:r>
              <a:rPr lang="ru-RU" dirty="0" smtClean="0"/>
              <a:t> – растения с крайне подавленным новообразованием, обычно лишённые надземных частей, но часто сохраняющие жизнеспособные почки; в конкретных популяционных исследованиях выделяются редко.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9700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ours-nature.ru/img/5/image1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36"/>
          <a:stretch/>
        </p:blipFill>
        <p:spPr bwMode="auto">
          <a:xfrm>
            <a:off x="3635896" y="1412776"/>
            <a:ext cx="1830277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868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Дискретная концепция описания онтогенеза семенных растений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493840" y="5687652"/>
            <a:ext cx="4038600" cy="6936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dirty="0" smtClean="0"/>
              <a:t>Михаил Христофорович</a:t>
            </a:r>
          </a:p>
          <a:p>
            <a:pPr marL="0" indent="0" algn="ctr">
              <a:buNone/>
            </a:pPr>
            <a:r>
              <a:rPr lang="ru-RU" sz="1800" dirty="0" err="1" smtClean="0"/>
              <a:t>Чайлахян</a:t>
            </a:r>
            <a:r>
              <a:rPr lang="ru-RU" sz="1800" dirty="0" smtClean="0"/>
              <a:t> (1902-1991)</a:t>
            </a:r>
            <a:endParaRPr lang="ru-RU" sz="18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23528" y="5687652"/>
            <a:ext cx="4038600" cy="69367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ru-RU" sz="1800" dirty="0" smtClean="0"/>
              <a:t>Трофим Денисович</a:t>
            </a:r>
          </a:p>
          <a:p>
            <a:pPr marL="0" indent="0" algn="ctr">
              <a:buFont typeface="Wingdings 2"/>
              <a:buNone/>
            </a:pPr>
            <a:r>
              <a:rPr lang="ru-RU" sz="1800" dirty="0" smtClean="0"/>
              <a:t>Лысенко (1898-1976)</a:t>
            </a:r>
            <a:endParaRPr lang="ru-RU" sz="1800" dirty="0"/>
          </a:p>
        </p:txBody>
      </p:sp>
      <p:pic>
        <p:nvPicPr>
          <p:cNvPr id="1032" name="Picture 8" descr="Trofim Lysenko portra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38" y="1895090"/>
            <a:ext cx="238125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&amp;CHcy;&amp;acy;&amp;jcy;&amp;lcy;&amp;acy;&amp;khcy;&amp;yacy;&amp;ncy; &amp;Mcy;. &amp;KHcy;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895090"/>
            <a:ext cx="2347232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706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Дискретная концепция описания онтогенеза семенных растений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416" y="5687652"/>
            <a:ext cx="4038600" cy="6936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dirty="0" smtClean="0"/>
              <a:t>Тихон Александрович</a:t>
            </a:r>
          </a:p>
          <a:p>
            <a:pPr marL="0" indent="0" algn="ctr">
              <a:buNone/>
            </a:pPr>
            <a:r>
              <a:rPr lang="ru-RU" sz="1800" dirty="0" err="1" smtClean="0"/>
              <a:t>Работнов</a:t>
            </a:r>
            <a:r>
              <a:rPr lang="ru-RU" sz="1800" dirty="0" smtClean="0"/>
              <a:t> (1904-2000)</a:t>
            </a: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5687651"/>
            <a:ext cx="4038600" cy="7656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 smtClean="0"/>
              <a:t>Алексей Александрович</a:t>
            </a:r>
          </a:p>
          <a:p>
            <a:pPr marL="0" indent="0" algn="ctr">
              <a:buNone/>
            </a:pPr>
            <a:r>
              <a:rPr lang="ru-RU" sz="1800" dirty="0" smtClean="0"/>
              <a:t>Уранов (1901-1974) </a:t>
            </a:r>
            <a:endParaRPr lang="ru-RU" sz="1800" dirty="0"/>
          </a:p>
        </p:txBody>
      </p:sp>
      <p:pic>
        <p:nvPicPr>
          <p:cNvPr id="1030" name="Picture 6" descr="http://www.priroda.samregion.ru/external/priroda/photos/c_10407/1128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4628240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enza-flora.okis.ru/img/penza-flora/urano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844824"/>
            <a:ext cx="2232248" cy="364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943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Важнейшие понятия дискретной концепции описания онтогенеза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Онтогенетическое состояние – это физиолого-биохимическое состояние особи, отражающее этап её онтогенеза в момент наблюдения.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Онтогенетический период – это промежуток времени онтогенеза особи, охватывающий определённый, законченный этап возрастных изменений её морфологического состояния.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577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4130906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91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Периодизация онтогенеза семенных растений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В настоящее время принято выделять пять онтогенетических периодов:</a:t>
            </a:r>
          </a:p>
          <a:p>
            <a:pPr marL="514350" indent="-514350">
              <a:buAutoNum type="arabicPeriod"/>
            </a:pPr>
            <a:r>
              <a:rPr lang="ru-RU" dirty="0" smtClean="0"/>
              <a:t>Эмбриональный – период от возникновения особи до отделения от материнского растения.</a:t>
            </a:r>
          </a:p>
          <a:p>
            <a:pPr marL="514350" indent="-514350">
              <a:buAutoNum type="arabicPeriod"/>
            </a:pPr>
            <a:r>
              <a:rPr lang="ru-RU" dirty="0" smtClean="0"/>
              <a:t>Латентный – период первичного покоя после отделения от материнской особи.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Прегенеративный</a:t>
            </a:r>
            <a:r>
              <a:rPr lang="ru-RU" dirty="0" smtClean="0"/>
              <a:t>, или </a:t>
            </a:r>
            <a:r>
              <a:rPr lang="ru-RU" dirty="0" err="1" smtClean="0"/>
              <a:t>виргинильный</a:t>
            </a:r>
            <a:r>
              <a:rPr lang="ru-RU" dirty="0" smtClean="0"/>
              <a:t> – период от прорастания до формирования первых генеративных органов.</a:t>
            </a:r>
          </a:p>
          <a:p>
            <a:pPr marL="514350" indent="-514350">
              <a:buAutoNum type="arabicPeriod"/>
            </a:pPr>
            <a:r>
              <a:rPr lang="ru-RU" dirty="0" smtClean="0"/>
              <a:t>Генеративный – период от первого до последнего плодоношения.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Постгенеративный</a:t>
            </a:r>
            <a:r>
              <a:rPr lang="ru-RU" dirty="0" smtClean="0"/>
              <a:t>, или сенильный – период жизни особи от последнего плодоношения до смерти.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222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500" dirty="0" smtClean="0"/>
              <a:t>Эмбриональный период</a:t>
            </a:r>
            <a:br>
              <a:rPr lang="ru-RU" sz="4500" dirty="0" smtClean="0"/>
            </a:br>
            <a:r>
              <a:rPr lang="ru-RU" sz="4500" dirty="0" smtClean="0"/>
              <a:t>(у семенных растений)</a:t>
            </a:r>
            <a:endParaRPr lang="ru-RU" sz="4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Эмбриональному периоду предшествует опыление (процесс переноса пыльцы с тычинок на рыльца пестика), формирование пыльцевой трубки и оплодотворение (слияние одного спермия с яйцеклеткой, второго – с ядром центральной клетки).</a:t>
            </a:r>
          </a:p>
          <a:p>
            <a:pPr marL="0" indent="0">
              <a:buNone/>
            </a:pPr>
            <a:r>
              <a:rPr lang="ru-RU" dirty="0" smtClean="0"/>
              <a:t>Первое деление зиготы формирует апикальную клетку, из которой возникнет зародыш, и базальную, формирующую </a:t>
            </a:r>
            <a:r>
              <a:rPr lang="ru-RU" dirty="0" err="1" smtClean="0"/>
              <a:t>суспензор</a:t>
            </a:r>
            <a:r>
              <a:rPr lang="ru-RU" dirty="0" smtClean="0"/>
              <a:t> (выполняет </a:t>
            </a:r>
            <a:r>
              <a:rPr lang="ru-RU" dirty="0" err="1" smtClean="0"/>
              <a:t>гаусториальную</a:t>
            </a:r>
            <a:r>
              <a:rPr lang="ru-RU" dirty="0" smtClean="0"/>
              <a:t> функцию).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0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Эмбриональный период</a:t>
            </a:r>
            <a:br>
              <a:rPr lang="ru-RU" dirty="0" smtClean="0"/>
            </a:br>
            <a:r>
              <a:rPr lang="ru-RU" dirty="0" smtClean="0"/>
              <a:t>(у двудольных цветковых)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У двудольных цветковых растений обычно выделяют следующие стадии:</a:t>
            </a:r>
          </a:p>
          <a:p>
            <a:pPr>
              <a:buFontTx/>
              <a:buChar char="-"/>
            </a:pPr>
            <a:r>
              <a:rPr lang="ru-RU" dirty="0" err="1" smtClean="0"/>
              <a:t>проэмбриональная</a:t>
            </a:r>
            <a:r>
              <a:rPr lang="ru-RU" dirty="0" smtClean="0"/>
              <a:t> стадия – от зиготы до дифференциации </a:t>
            </a:r>
            <a:r>
              <a:rPr lang="ru-RU" dirty="0" err="1" smtClean="0"/>
              <a:t>протодермы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глобулярная стадия – от дифференциации </a:t>
            </a:r>
            <a:r>
              <a:rPr lang="ru-RU" dirty="0" err="1" smtClean="0"/>
              <a:t>протодермы</a:t>
            </a:r>
            <a:r>
              <a:rPr lang="ru-RU" dirty="0" smtClean="0"/>
              <a:t> до начала формирования семядолей;</a:t>
            </a:r>
          </a:p>
          <a:p>
            <a:pPr>
              <a:buFontTx/>
              <a:buChar char="-"/>
            </a:pPr>
            <a:r>
              <a:rPr lang="ru-RU" dirty="0" err="1" smtClean="0"/>
              <a:t>сердечковая</a:t>
            </a:r>
            <a:r>
              <a:rPr lang="ru-RU" dirty="0" smtClean="0"/>
              <a:t> стадия – начальная стадия формирования семядолей;</a:t>
            </a:r>
          </a:p>
          <a:p>
            <a:pPr>
              <a:buFontTx/>
              <a:buChar char="-"/>
            </a:pPr>
            <a:r>
              <a:rPr lang="ru-RU" dirty="0" err="1" smtClean="0"/>
              <a:t>торпедовидная</a:t>
            </a:r>
            <a:r>
              <a:rPr lang="ru-RU" dirty="0" smtClean="0"/>
              <a:t> стадия – активный рост оси зародыша и формирование первичных меристем в гипокотиле и зародышевом корешке;</a:t>
            </a:r>
          </a:p>
          <a:p>
            <a:pPr>
              <a:buFontTx/>
              <a:buChar char="-"/>
            </a:pPr>
            <a:r>
              <a:rPr lang="ru-RU" dirty="0" smtClean="0"/>
              <a:t>стадия зрелого зародыша – окончательное формирование анатомо-морфологической структуры, характерной для зародышей данного вида.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8170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281</TotalTime>
  <Words>1108</Words>
  <Application>Microsoft Office PowerPoint</Application>
  <PresentationFormat>Экран (4:3)</PresentationFormat>
  <Paragraphs>104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Основы популяционной биологии растений</vt:lpstr>
      <vt:lpstr>Онтогенез растений и важнейшие популяционные показатели</vt:lpstr>
      <vt:lpstr>Дискретная концепция описания онтогенеза семенных растений</vt:lpstr>
      <vt:lpstr>Дискретная концепция описания онтогенеза семенных растений</vt:lpstr>
      <vt:lpstr>Важнейшие понятия дискретной концепции описания онтогенеза</vt:lpstr>
      <vt:lpstr>Презентация PowerPoint</vt:lpstr>
      <vt:lpstr>Периодизация онтогенеза семенных растений</vt:lpstr>
      <vt:lpstr>Эмбриональный период (у семенных растений)</vt:lpstr>
      <vt:lpstr>Эмбриональный период (у двудольных цветковых)</vt:lpstr>
      <vt:lpstr>Презентация PowerPoint</vt:lpstr>
      <vt:lpstr>Важнейшие популяционные показатели периода</vt:lpstr>
      <vt:lpstr>Латентный период</vt:lpstr>
      <vt:lpstr>Прегенеративный, или виргинильный, период</vt:lpstr>
      <vt:lpstr>Прегенеративный, или виргинильный, период</vt:lpstr>
      <vt:lpstr>Прегенеративный, или виргинильный, период</vt:lpstr>
      <vt:lpstr>Прегенеративный, или виргинильный, период</vt:lpstr>
      <vt:lpstr>Важнейшие популяционные показатели периода</vt:lpstr>
      <vt:lpstr>Презентация PowerPoint</vt:lpstr>
      <vt:lpstr>Генеративный период</vt:lpstr>
      <vt:lpstr>Генеративный период</vt:lpstr>
      <vt:lpstr>Презентация PowerPoint</vt:lpstr>
      <vt:lpstr>Постгенеративный, или сенильный, период</vt:lpstr>
      <vt:lpstr>Постгенеративный, или сенильный, период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популяционной биологии растений</dc:title>
  <dc:creator>Бобров</dc:creator>
  <cp:lastModifiedBy>Бобров</cp:lastModifiedBy>
  <cp:revision>29</cp:revision>
  <dcterms:created xsi:type="dcterms:W3CDTF">2014-11-15T05:09:56Z</dcterms:created>
  <dcterms:modified xsi:type="dcterms:W3CDTF">2014-11-20T14:14:04Z</dcterms:modified>
</cp:coreProperties>
</file>